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319" r:id="rId6"/>
    <p:sldId id="384" r:id="rId7"/>
    <p:sldId id="385" r:id="rId8"/>
    <p:sldId id="404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hamid Baghdadi" initials="AB" lastIdx="1" clrIdx="0">
    <p:extLst>
      <p:ext uri="{19B8F6BF-5375-455C-9EA6-DF929625EA0E}">
        <p15:presenceInfo xmlns:p15="http://schemas.microsoft.com/office/powerpoint/2012/main" userId="dfde9b48ecb8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Wiesmüller" userId="5f997160-d83e-44fd-9a33-7d9e5431d609" providerId="ADAL" clId="{9C67E5D5-4DB9-40D0-9E64-ADFA014202F5}"/>
    <pc:docChg chg="addSld">
      <pc:chgData name="Manuel Wiesmüller" userId="5f997160-d83e-44fd-9a33-7d9e5431d609" providerId="ADAL" clId="{9C67E5D5-4DB9-40D0-9E64-ADFA014202F5}" dt="2021-01-30T08:26:58.424" v="0" actId="680"/>
      <pc:docMkLst>
        <pc:docMk/>
      </pc:docMkLst>
      <pc:sldChg chg="new">
        <pc:chgData name="Manuel Wiesmüller" userId="5f997160-d83e-44fd-9a33-7d9e5431d609" providerId="ADAL" clId="{9C67E5D5-4DB9-40D0-9E64-ADFA014202F5}" dt="2021-01-30T08:26:58.424" v="0" actId="680"/>
        <pc:sldMkLst>
          <pc:docMk/>
          <pc:sldMk cId="1027469057" sldId="4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6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 dirty="0"/>
              <a:t>MMR 2020 – Group 3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sp5, sp6, 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40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57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5168-8BAD-47AE-9279-32DC7E54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DC51-F378-4C62-A46D-9A7C3281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959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52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sp5, sp6, 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9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547F-4418-48DE-8494-01F1C4BB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6DC8-8E10-41FB-AE08-4AAA90AD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96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30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sp5, sp6, 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78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7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Goal 79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1" y="1914971"/>
            <a:ext cx="6380076" cy="30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61CB-8112-4E36-8A84-E6CFB519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0F97-709F-4638-BF9C-3E2283C3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81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3" y="1914971"/>
            <a:ext cx="6380072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84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sp5, sp6, 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31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ALGORITHMS</a:t>
            </a:r>
            <a:endParaRPr lang="LID4096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EFDF73-C7CB-483B-98E2-ED3454B911C8}"/>
              </a:ext>
            </a:extLst>
          </p:cNvPr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43" y="3422724"/>
            <a:ext cx="2068511" cy="2009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9BAB92-3F8C-4951-B050-A862BA2CB3E5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5781" y="3429861"/>
            <a:ext cx="2180437" cy="19769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A22C40-14C3-48A9-B515-E8D4F86B91B6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7275" y="3287276"/>
            <a:ext cx="2236989" cy="21077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975CB-2092-4C23-B4AA-DBAAC0D13F43}"/>
              </a:ext>
            </a:extLst>
          </p:cNvPr>
          <p:cNvSpPr txBox="1"/>
          <p:nvPr/>
        </p:nvSpPr>
        <p:spPr>
          <a:xfrm>
            <a:off x="1466230" y="5911703"/>
            <a:ext cx="20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  R   U‘   R‘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9B0F6-DF37-44A8-B2B3-2629AF5CEC81}"/>
              </a:ext>
            </a:extLst>
          </p:cNvPr>
          <p:cNvSpPr txBox="1"/>
          <p:nvPr/>
        </p:nvSpPr>
        <p:spPr>
          <a:xfrm>
            <a:off x="5413865" y="5854231"/>
            <a:ext cx="136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  U   R‘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13A67-EDE5-4B52-8282-0D27751D0038}"/>
              </a:ext>
            </a:extLst>
          </p:cNvPr>
          <p:cNvSpPr txBox="1"/>
          <p:nvPr/>
        </p:nvSpPr>
        <p:spPr>
          <a:xfrm>
            <a:off x="7556507" y="5854231"/>
            <a:ext cx="437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   U‘   R‘)   U   </a:t>
            </a:r>
            <a:r>
              <a:rPr lang="de-AT" sz="24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   U   R‘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B3E75-6DF7-403C-B4F6-1D2A8F0D1683}"/>
              </a:ext>
            </a:extLst>
          </p:cNvPr>
          <p:cNvSpPr txBox="1"/>
          <p:nvPr/>
        </p:nvSpPr>
        <p:spPr>
          <a:xfrm>
            <a:off x="2050546" y="2764056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69DC-AD83-4678-BC84-308142A57635}"/>
              </a:ext>
            </a:extLst>
          </p:cNvPr>
          <p:cNvSpPr txBox="1"/>
          <p:nvPr/>
        </p:nvSpPr>
        <p:spPr>
          <a:xfrm>
            <a:off x="5644346" y="2764493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D0A15-4408-406E-9D08-579E66C016D7}"/>
              </a:ext>
            </a:extLst>
          </p:cNvPr>
          <p:cNvSpPr txBox="1"/>
          <p:nvPr/>
        </p:nvSpPr>
        <p:spPr>
          <a:xfrm>
            <a:off x="9144117" y="2764056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6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1" y="1914971"/>
            <a:ext cx="6380076" cy="301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2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85798-216B-4EB2-845B-40184E2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3CDB5-A1FE-4F2F-BFE7-910EBE25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74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sp5, sp6, sp7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0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1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885-9576-4216-8A61-18A84C25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CA5E-E611-45B8-B5C6-F37AFE06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4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83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2" y="1914971"/>
            <a:ext cx="6380074" cy="301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05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0B744E53C274EB1B94728E5442D14" ma:contentTypeVersion="7" ma:contentTypeDescription="Ein neues Dokument erstellen." ma:contentTypeScope="" ma:versionID="88b51ed2a14e0edab8c0e530209656da">
  <xsd:schema xmlns:xsd="http://www.w3.org/2001/XMLSchema" xmlns:xs="http://www.w3.org/2001/XMLSchema" xmlns:p="http://schemas.microsoft.com/office/2006/metadata/properties" xmlns:ns2="388cb483-e8f7-4eb5-823f-93e95853e476" targetNamespace="http://schemas.microsoft.com/office/2006/metadata/properties" ma:root="true" ma:fieldsID="59d0180f7999df5b9807038cb1c2e470" ns2:_="">
    <xsd:import namespace="388cb483-e8f7-4eb5-823f-93e95853e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cb483-e8f7-4eb5-823f-93e95853e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3125C-0E52-40DD-9FF6-BB4A106F9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8cb483-e8f7-4eb5-823f-93e95853e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EF450-8A59-4AB1-B2A8-6F825C0473F9}">
  <ds:schemaRefs>
    <ds:schemaRef ds:uri="4cbd0f9e-b648-4496-9290-0f36fb3fa9b6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345aba6c-1365-4e5d-b2e8-ec8ebb28e786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157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Wood Type</vt:lpstr>
      <vt:lpstr>Megaminx</vt:lpstr>
      <vt:lpstr>Goals</vt:lpstr>
      <vt:lpstr>ALGORITHMS</vt:lpstr>
      <vt:lpstr>Goals</vt:lpstr>
      <vt:lpstr>PowerPoint Presentation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71</cp:revision>
  <cp:lastPrinted>2021-01-10T18:17:26Z</cp:lastPrinted>
  <dcterms:created xsi:type="dcterms:W3CDTF">2020-12-29T11:27:55Z</dcterms:created>
  <dcterms:modified xsi:type="dcterms:W3CDTF">2021-01-31T10:02:06Z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0x010100BF50B744E53C274EB1B94728E5442D14</vt:lpwstr>
  </property>
</Properties>
</file>