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4"/>
  </p:sldMasterIdLst>
  <p:sldIdLst>
    <p:sldId id="256" r:id="rId5"/>
    <p:sldId id="319" r:id="rId6"/>
    <p:sldId id="339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1" r:id="rId18"/>
    <p:sldId id="412" r:id="rId19"/>
    <p:sldId id="413" r:id="rId20"/>
    <p:sldId id="414" r:id="rId21"/>
    <p:sldId id="415" r:id="rId22"/>
    <p:sldId id="416" r:id="rId23"/>
    <p:sldId id="417" r:id="rId24"/>
    <p:sldId id="418" r:id="rId25"/>
    <p:sldId id="419" r:id="rId26"/>
    <p:sldId id="420" r:id="rId27"/>
    <p:sldId id="421" r:id="rId28"/>
    <p:sldId id="422" r:id="rId29"/>
    <p:sldId id="423" r:id="rId30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hamid Baghdadi" initials="AB" lastIdx="1" clrIdx="0">
    <p:extLst>
      <p:ext uri="{19B8F6BF-5375-455C-9EA6-DF929625EA0E}">
        <p15:presenceInfo xmlns:p15="http://schemas.microsoft.com/office/powerpoint/2012/main" userId="dfde9b48ecb8bf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97D651-F04E-4379-8616-60C48140CA2C}" v="122" dt="2021-01-02T13:20:34.253"/>
    <p1510:client id="{44366516-FE08-4562-9400-82C1B8A557FA}" v="1024" dt="2020-12-30T14:34:34.387"/>
    <p1510:client id="{D12CCBEA-8A29-4DF5-85F1-1B2D9AED8920}" v="4" dt="2020-12-30T12:40:21.9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 cstate="email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 cstate="email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 cstate="email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email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6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01/31/2021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600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01/31/2021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9974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01/31/2021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071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01/31/2021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348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 cstate="email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B10C93B-50DB-406A-8331-C58EB5436DF3}" type="datetimeFigureOut">
              <a:rPr lang="LID4096" smtClean="0"/>
              <a:t>01/31/2021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LID4096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email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907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01/31/2021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734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01/31/2021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272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01/31/2021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553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01/31/2021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367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email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01/31/2021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email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28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email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93B-50DB-406A-8331-C58EB5436DF3}" type="datetimeFigureOut">
              <a:rPr lang="LID4096" smtClean="0"/>
              <a:t>01/31/2021</a:t>
            </a:fld>
            <a:endParaRPr lang="LID4096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email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720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B10C93B-50DB-406A-8331-C58EB5436DF3}" type="datetimeFigureOut">
              <a:rPr lang="LID4096" smtClean="0"/>
              <a:t>01/31/2021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 cstate="email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A03D710-AAE6-4F09-BCCB-7EB1D04AEA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003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CE5C8-7628-4EC5-9425-611482A1F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err="1"/>
              <a:t>Megaminx</a:t>
            </a:r>
            <a:endParaRPr lang="LID4096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7AE99A4-77BC-4B74-A6FF-3F40E9FABCD0}"/>
              </a:ext>
            </a:extLst>
          </p:cNvPr>
          <p:cNvSpPr txBox="1">
            <a:spLocks/>
          </p:cNvSpPr>
          <p:nvPr/>
        </p:nvSpPr>
        <p:spPr>
          <a:xfrm>
            <a:off x="1345056" y="3589496"/>
            <a:ext cx="10058400" cy="6617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4800" dirty="0"/>
              <a:t>MMR 2020 – Group 3</a:t>
            </a:r>
            <a:endParaRPr lang="LID4096" sz="4800" dirty="0"/>
          </a:p>
        </p:txBody>
      </p:sp>
    </p:spTree>
    <p:extLst>
      <p:ext uri="{BB962C8B-B14F-4D97-AF65-F5344CB8AC3E}">
        <p14:creationId xmlns:p14="http://schemas.microsoft.com/office/powerpoint/2010/main" val="4104400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4222865" y="1391751"/>
            <a:ext cx="35245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100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2F3E8-3CF9-496C-A7E1-BA0F80D463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65" y="1914971"/>
            <a:ext cx="6380068" cy="3012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602C2A-529F-4A30-8D7C-18E0E5430BCD}"/>
              </a:ext>
            </a:extLst>
          </p:cNvPr>
          <p:cNvSpPr txBox="1"/>
          <p:nvPr/>
        </p:nvSpPr>
        <p:spPr>
          <a:xfrm>
            <a:off x="4308764" y="4935409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 </a:t>
            </a:r>
            <a:r>
              <a:rPr lang="de-AT" sz="2800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r_v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1854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197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4308764" y="1399371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101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2F3E8-3CF9-496C-A7E1-BA0F80D463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65" y="1914971"/>
            <a:ext cx="6380068" cy="3012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602C2A-529F-4A30-8D7C-18E0E5430BCD}"/>
              </a:ext>
            </a:extLst>
          </p:cNvPr>
          <p:cNvSpPr txBox="1"/>
          <p:nvPr/>
        </p:nvSpPr>
        <p:spPr>
          <a:xfrm>
            <a:off x="4308764" y="4935409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 all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D308FDB-4103-459A-8258-ED8CE9A27A92}"/>
              </a:ext>
            </a:extLst>
          </p:cNvPr>
          <p:cNvSpPr/>
          <p:nvPr/>
        </p:nvSpPr>
        <p:spPr>
          <a:xfrm rot="10800000">
            <a:off x="6095999" y="2665606"/>
            <a:ext cx="294717" cy="157221"/>
          </a:xfrm>
          <a:prstGeom prst="triangl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C124A8-EC8F-49C8-A10B-6175209F05D0}"/>
              </a:ext>
            </a:extLst>
          </p:cNvPr>
          <p:cNvCxnSpPr>
            <a:cxnSpLocks/>
          </p:cNvCxnSpPr>
          <p:nvPr/>
        </p:nvCxnSpPr>
        <p:spPr>
          <a:xfrm>
            <a:off x="5591175" y="2438191"/>
            <a:ext cx="504824" cy="37602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818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4308764" y="1399371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102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2F3E8-3CF9-496C-A7E1-BA0F80D463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65" y="1914971"/>
            <a:ext cx="6380068" cy="30128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602C2A-529F-4A30-8D7C-18E0E5430BCD}"/>
              </a:ext>
            </a:extLst>
          </p:cNvPr>
          <p:cNvSpPr txBox="1"/>
          <p:nvPr/>
        </p:nvSpPr>
        <p:spPr>
          <a:xfrm>
            <a:off x="4134168" y="4935409"/>
            <a:ext cx="37019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 sp8, sp9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802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4222865" y="1391751"/>
            <a:ext cx="35245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103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2F3E8-3CF9-496C-A7E1-BA0F80D463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65" y="1914971"/>
            <a:ext cx="6380068" cy="30128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602C2A-529F-4A30-8D7C-18E0E5430BCD}"/>
              </a:ext>
            </a:extLst>
          </p:cNvPr>
          <p:cNvSpPr txBox="1"/>
          <p:nvPr/>
        </p:nvSpPr>
        <p:spPr>
          <a:xfrm>
            <a:off x="4308764" y="4935409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 </a:t>
            </a:r>
            <a:r>
              <a:rPr lang="de-AT" sz="2800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r_v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6686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779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4308764" y="1399371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104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2F3E8-3CF9-496C-A7E1-BA0F80D463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65" y="1914971"/>
            <a:ext cx="6380068" cy="30128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602C2A-529F-4A30-8D7C-18E0E5430BCD}"/>
              </a:ext>
            </a:extLst>
          </p:cNvPr>
          <p:cNvSpPr txBox="1"/>
          <p:nvPr/>
        </p:nvSpPr>
        <p:spPr>
          <a:xfrm>
            <a:off x="4308764" y="4935409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 all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0BCD79-9860-4424-91B8-A2D29BE55C84}"/>
              </a:ext>
            </a:extLst>
          </p:cNvPr>
          <p:cNvCxnSpPr>
            <a:cxnSpLocks/>
          </p:cNvCxnSpPr>
          <p:nvPr/>
        </p:nvCxnSpPr>
        <p:spPr>
          <a:xfrm flipH="1">
            <a:off x="6867524" y="2259806"/>
            <a:ext cx="466726" cy="35676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561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4308764" y="1399371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105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2F3E8-3CF9-496C-A7E1-BA0F80D463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66" y="1914971"/>
            <a:ext cx="6380066" cy="30128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602C2A-529F-4A30-8D7C-18E0E5430BCD}"/>
              </a:ext>
            </a:extLst>
          </p:cNvPr>
          <p:cNvSpPr txBox="1"/>
          <p:nvPr/>
        </p:nvSpPr>
        <p:spPr>
          <a:xfrm>
            <a:off x="4134168" y="4935409"/>
            <a:ext cx="37019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 sp8, sp9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3404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4222865" y="1391751"/>
            <a:ext cx="35245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106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2F3E8-3CF9-496C-A7E1-BA0F80D463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66" y="1914971"/>
            <a:ext cx="6380066" cy="30128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602C2A-529F-4A30-8D7C-18E0E5430BCD}"/>
              </a:ext>
            </a:extLst>
          </p:cNvPr>
          <p:cNvSpPr txBox="1"/>
          <p:nvPr/>
        </p:nvSpPr>
        <p:spPr>
          <a:xfrm>
            <a:off x="4308764" y="4935409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 </a:t>
            </a:r>
            <a:r>
              <a:rPr lang="de-AT" sz="2800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r_v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1619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04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4308764" y="1399371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Reminder</a:t>
            </a:r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Goal 94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650DD8-EA2F-4141-B242-D770FD97E80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64" y="1914971"/>
            <a:ext cx="6380070" cy="301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75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4308764" y="1399371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107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2F3E8-3CF9-496C-A7E1-BA0F80D463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65" y="1914971"/>
            <a:ext cx="6380068" cy="30128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602C2A-529F-4A30-8D7C-18E0E5430BCD}"/>
              </a:ext>
            </a:extLst>
          </p:cNvPr>
          <p:cNvSpPr txBox="1"/>
          <p:nvPr/>
        </p:nvSpPr>
        <p:spPr>
          <a:xfrm>
            <a:off x="4308764" y="4935409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 all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473F2D-A686-498D-BF2E-0D1DF9F39BE1}"/>
              </a:ext>
            </a:extLst>
          </p:cNvPr>
          <p:cNvCxnSpPr>
            <a:cxnSpLocks/>
          </p:cNvCxnSpPr>
          <p:nvPr/>
        </p:nvCxnSpPr>
        <p:spPr>
          <a:xfrm flipH="1">
            <a:off x="6943724" y="2438191"/>
            <a:ext cx="352426" cy="31866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058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4308764" y="1399371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108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2F3E8-3CF9-496C-A7E1-BA0F80D463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66" y="1914971"/>
            <a:ext cx="6380066" cy="30128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602C2A-529F-4A30-8D7C-18E0E5430BCD}"/>
              </a:ext>
            </a:extLst>
          </p:cNvPr>
          <p:cNvSpPr txBox="1"/>
          <p:nvPr/>
        </p:nvSpPr>
        <p:spPr>
          <a:xfrm>
            <a:off x="4134168" y="4935409"/>
            <a:ext cx="37019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 sp8, sp9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1669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4222865" y="1391751"/>
            <a:ext cx="35245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109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2F3E8-3CF9-496C-A7E1-BA0F80D463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66" y="1914971"/>
            <a:ext cx="6380066" cy="30128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602C2A-529F-4A30-8D7C-18E0E5430BCD}"/>
              </a:ext>
            </a:extLst>
          </p:cNvPr>
          <p:cNvSpPr txBox="1"/>
          <p:nvPr/>
        </p:nvSpPr>
        <p:spPr>
          <a:xfrm>
            <a:off x="4308764" y="4935409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 </a:t>
            </a:r>
            <a:r>
              <a:rPr lang="de-AT" sz="2800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r_v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2015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728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4308764" y="1399371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110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2F3E8-3CF9-496C-A7E1-BA0F80D463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66" y="1914971"/>
            <a:ext cx="6380066" cy="30128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602C2A-529F-4A30-8D7C-18E0E5430BCD}"/>
              </a:ext>
            </a:extLst>
          </p:cNvPr>
          <p:cNvSpPr txBox="1"/>
          <p:nvPr/>
        </p:nvSpPr>
        <p:spPr>
          <a:xfrm>
            <a:off x="4308764" y="4935409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 all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7F01E6-1B5B-47CD-985C-37E0230D2011}"/>
              </a:ext>
            </a:extLst>
          </p:cNvPr>
          <p:cNvCxnSpPr>
            <a:cxnSpLocks/>
          </p:cNvCxnSpPr>
          <p:nvPr/>
        </p:nvCxnSpPr>
        <p:spPr>
          <a:xfrm flipH="1">
            <a:off x="6972299" y="2290907"/>
            <a:ext cx="342901" cy="31866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116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4308764" y="1399371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111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2F3E8-3CF9-496C-A7E1-BA0F80D463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66" y="1914971"/>
            <a:ext cx="6380066" cy="30128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602C2A-529F-4A30-8D7C-18E0E5430BCD}"/>
              </a:ext>
            </a:extLst>
          </p:cNvPr>
          <p:cNvSpPr txBox="1"/>
          <p:nvPr/>
        </p:nvSpPr>
        <p:spPr>
          <a:xfrm>
            <a:off x="4134168" y="4935409"/>
            <a:ext cx="37019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 sp8, sp9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6015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4222865" y="1391751"/>
            <a:ext cx="35245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112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2F3E8-3CF9-496C-A7E1-BA0F80D463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66" y="1914971"/>
            <a:ext cx="6380066" cy="30128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602C2A-529F-4A30-8D7C-18E0E5430BCD}"/>
              </a:ext>
            </a:extLst>
          </p:cNvPr>
          <p:cNvSpPr txBox="1"/>
          <p:nvPr/>
        </p:nvSpPr>
        <p:spPr>
          <a:xfrm>
            <a:off x="4308764" y="4935409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 </a:t>
            </a:r>
            <a:r>
              <a:rPr lang="de-AT" sz="2800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r_v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994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ALGORITHMS</a:t>
            </a:r>
            <a:endParaRPr lang="LID4096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2975CB-2092-4C23-B4AA-DBAAC0D13F43}"/>
              </a:ext>
            </a:extLst>
          </p:cNvPr>
          <p:cNvSpPr txBox="1"/>
          <p:nvPr/>
        </p:nvSpPr>
        <p:spPr>
          <a:xfrm>
            <a:off x="2951020" y="5881016"/>
            <a:ext cx="3144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 R U‘ R‘ U‘) (F‘ U F)</a:t>
            </a:r>
            <a:endParaRPr lang="LID4096" sz="24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99B0F6-DF37-44A8-B2B3-2629AF5CEC81}"/>
              </a:ext>
            </a:extLst>
          </p:cNvPr>
          <p:cNvSpPr txBox="1"/>
          <p:nvPr/>
        </p:nvSpPr>
        <p:spPr>
          <a:xfrm>
            <a:off x="6571732" y="5881017"/>
            <a:ext cx="3144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(R‘ F‘ R U)(R U‘ R‘ F)</a:t>
            </a:r>
            <a:endParaRPr lang="LID4096" sz="24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BB3E75-6DF7-403C-B4F6-1D2A8F0D1683}"/>
              </a:ext>
            </a:extLst>
          </p:cNvPr>
          <p:cNvSpPr txBox="1"/>
          <p:nvPr/>
        </p:nvSpPr>
        <p:spPr>
          <a:xfrm>
            <a:off x="4012774" y="2703097"/>
            <a:ext cx="9033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SP8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3169DC-AD83-4678-BC84-308142A57635}"/>
              </a:ext>
            </a:extLst>
          </p:cNvPr>
          <p:cNvSpPr txBox="1"/>
          <p:nvPr/>
        </p:nvSpPr>
        <p:spPr>
          <a:xfrm>
            <a:off x="7487000" y="2763632"/>
            <a:ext cx="9033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SP9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4C02BD-CF0A-4FE1-B5CB-F14A8F377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458" y="3381810"/>
            <a:ext cx="2104474" cy="19769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DFD0C0-1765-4CB1-B433-8EDB769129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86414" y="3381810"/>
            <a:ext cx="2104474" cy="20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9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4308764" y="1399371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95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2F3E8-3CF9-496C-A7E1-BA0F80D463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64" y="1914971"/>
            <a:ext cx="6380070" cy="30128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602C2A-529F-4A30-8D7C-18E0E5430BCD}"/>
              </a:ext>
            </a:extLst>
          </p:cNvPr>
          <p:cNvSpPr txBox="1"/>
          <p:nvPr/>
        </p:nvSpPr>
        <p:spPr>
          <a:xfrm>
            <a:off x="4308764" y="4935409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 all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E85892-E23A-482C-8E58-7DD7F04EB8D9}"/>
              </a:ext>
            </a:extLst>
          </p:cNvPr>
          <p:cNvCxnSpPr/>
          <p:nvPr/>
        </p:nvCxnSpPr>
        <p:spPr>
          <a:xfrm flipH="1">
            <a:off x="6848475" y="2447925"/>
            <a:ext cx="723900" cy="21907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843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4308764" y="1399371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96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2F3E8-3CF9-496C-A7E1-BA0F80D463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64" y="1914971"/>
            <a:ext cx="6380070" cy="3012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602C2A-529F-4A30-8D7C-18E0E5430BCD}"/>
              </a:ext>
            </a:extLst>
          </p:cNvPr>
          <p:cNvSpPr txBox="1"/>
          <p:nvPr/>
        </p:nvSpPr>
        <p:spPr>
          <a:xfrm>
            <a:off x="4134168" y="4935409"/>
            <a:ext cx="37019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 sp8, sp9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931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4308764" y="1399371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97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2F3E8-3CF9-496C-A7E1-BA0F80D463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64" y="1914971"/>
            <a:ext cx="6380070" cy="3012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602C2A-529F-4A30-8D7C-18E0E5430BCD}"/>
              </a:ext>
            </a:extLst>
          </p:cNvPr>
          <p:cNvSpPr txBox="1"/>
          <p:nvPr/>
        </p:nvSpPr>
        <p:spPr>
          <a:xfrm>
            <a:off x="4308764" y="4935409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 </a:t>
            </a:r>
            <a:r>
              <a:rPr lang="de-AT" sz="2800" dirty="0" err="1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r_v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58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7375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4308764" y="1399371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98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2F3E8-3CF9-496C-A7E1-BA0F80D463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64" y="1914971"/>
            <a:ext cx="6380070" cy="3012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602C2A-529F-4A30-8D7C-18E0E5430BCD}"/>
              </a:ext>
            </a:extLst>
          </p:cNvPr>
          <p:cNvSpPr txBox="1"/>
          <p:nvPr/>
        </p:nvSpPr>
        <p:spPr>
          <a:xfrm>
            <a:off x="4308764" y="4935409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 all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FEBAB3-AA9B-4652-916F-AD8B4C2A67A3}"/>
              </a:ext>
            </a:extLst>
          </p:cNvPr>
          <p:cNvCxnSpPr>
            <a:cxnSpLocks/>
          </p:cNvCxnSpPr>
          <p:nvPr/>
        </p:nvCxnSpPr>
        <p:spPr>
          <a:xfrm>
            <a:off x="5591175" y="2438191"/>
            <a:ext cx="504824" cy="37602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88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E2EE-554C-4A05-87A1-1AFFCC4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3C476-CF67-4591-9DFE-43C92098972B}"/>
              </a:ext>
            </a:extLst>
          </p:cNvPr>
          <p:cNvSpPr txBox="1"/>
          <p:nvPr/>
        </p:nvSpPr>
        <p:spPr>
          <a:xfrm>
            <a:off x="4308764" y="1399371"/>
            <a:ext cx="3352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99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2F3E8-3CF9-496C-A7E1-BA0F80D463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965" y="1914971"/>
            <a:ext cx="6380068" cy="3012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602C2A-529F-4A30-8D7C-18E0E5430BCD}"/>
              </a:ext>
            </a:extLst>
          </p:cNvPr>
          <p:cNvSpPr txBox="1"/>
          <p:nvPr/>
        </p:nvSpPr>
        <p:spPr>
          <a:xfrm>
            <a:off x="4134168" y="4935409"/>
            <a:ext cx="37019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2800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Moves:  sp8, sp9</a:t>
            </a:r>
            <a:endParaRPr lang="LID4096" sz="2800" dirty="0">
              <a:ln>
                <a:solidFill>
                  <a:schemeClr val="bg1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8176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50B744E53C274EB1B94728E5442D14" ma:contentTypeVersion="7" ma:contentTypeDescription="Create a new document." ma:contentTypeScope="" ma:versionID="c0628b45a6f1784e2b9b387cd98b084d">
  <xsd:schema xmlns:xsd="http://www.w3.org/2001/XMLSchema" xmlns:xs="http://www.w3.org/2001/XMLSchema" xmlns:p="http://schemas.microsoft.com/office/2006/metadata/properties" xmlns:ns2="388cb483-e8f7-4eb5-823f-93e95853e476" targetNamespace="http://schemas.microsoft.com/office/2006/metadata/properties" ma:root="true" ma:fieldsID="a1c6d3275ac305b7d3b634b2f462cab1" ns2:_="">
    <xsd:import namespace="388cb483-e8f7-4eb5-823f-93e95853e4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8cb483-e8f7-4eb5-823f-93e95853e4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3B4140-641F-4737-91E3-76E2C08DC4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A3EB2C-F27A-420D-9336-9981240A0B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8cb483-e8f7-4eb5-823f-93e95853e4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AEF450-8A59-4AB1-B2A8-6F825C0473F9}">
  <ds:schemaRefs>
    <ds:schemaRef ds:uri="4cbd0f9e-b648-4496-9290-0f36fb3fa9b6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345aba6c-1365-4e5d-b2e8-ec8ebb28e786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176</Words>
  <Application>Microsoft Office PowerPoint</Application>
  <PresentationFormat>Widescreen</PresentationFormat>
  <Paragraphs>63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Rockwell</vt:lpstr>
      <vt:lpstr>Rockwell Condensed</vt:lpstr>
      <vt:lpstr>Wingdings</vt:lpstr>
      <vt:lpstr>Wood Type</vt:lpstr>
      <vt:lpstr>Megaminx</vt:lpstr>
      <vt:lpstr>Goals</vt:lpstr>
      <vt:lpstr>ALGORITHMS</vt:lpstr>
      <vt:lpstr>Goals</vt:lpstr>
      <vt:lpstr>Goals</vt:lpstr>
      <vt:lpstr>Goals</vt:lpstr>
      <vt:lpstr>PowerPoint Presentation</vt:lpstr>
      <vt:lpstr>Goals</vt:lpstr>
      <vt:lpstr>Goals</vt:lpstr>
      <vt:lpstr>Goals</vt:lpstr>
      <vt:lpstr>PowerPoint Presentation</vt:lpstr>
      <vt:lpstr>Goals</vt:lpstr>
      <vt:lpstr>Goals</vt:lpstr>
      <vt:lpstr>Goals</vt:lpstr>
      <vt:lpstr>PowerPoint Presentation</vt:lpstr>
      <vt:lpstr>Goals</vt:lpstr>
      <vt:lpstr>Goals</vt:lpstr>
      <vt:lpstr>Goals</vt:lpstr>
      <vt:lpstr>PowerPoint Presentation</vt:lpstr>
      <vt:lpstr>Goals</vt:lpstr>
      <vt:lpstr>Goals</vt:lpstr>
      <vt:lpstr>Goals</vt:lpstr>
      <vt:lpstr>PowerPoint Presentation</vt:lpstr>
      <vt:lpstr>Goals</vt:lpstr>
      <vt:lpstr>Goals</vt:lpstr>
      <vt:lpstr>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Megaminx</dc:title>
  <dc:creator>Abdulhamid Baghdadi</dc:creator>
  <cp:lastModifiedBy>Abdulhamid Baghdadi</cp:lastModifiedBy>
  <cp:revision>73</cp:revision>
  <cp:lastPrinted>2021-01-10T18:17:26Z</cp:lastPrinted>
  <dcterms:created xsi:type="dcterms:W3CDTF">2020-12-29T11:27:55Z</dcterms:created>
  <dcterms:modified xsi:type="dcterms:W3CDTF">2021-01-31T10:01:45Z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0x010100BF50B744E53C274EB1B94728E5442D14</vt:lpwstr>
  </property>
</Properties>
</file>