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4"/>
  </p:sldMasterIdLst>
  <p:sldIdLst>
    <p:sldId id="256" r:id="rId5"/>
    <p:sldId id="319" r:id="rId6"/>
    <p:sldId id="334" r:id="rId7"/>
    <p:sldId id="342" r:id="rId8"/>
    <p:sldId id="340" r:id="rId9"/>
    <p:sldId id="343" r:id="rId10"/>
    <p:sldId id="341" r:id="rId11"/>
    <p:sldId id="344" r:id="rId12"/>
    <p:sldId id="335" r:id="rId13"/>
    <p:sldId id="345" r:id="rId14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hamid Baghdadi" initials="AB" lastIdx="1" clrIdx="0">
    <p:extLst>
      <p:ext uri="{19B8F6BF-5375-455C-9EA6-DF929625EA0E}">
        <p15:presenceInfo xmlns:p15="http://schemas.microsoft.com/office/powerpoint/2012/main" userId="dfde9b48ecb8bf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53005-B58F-4EFA-82DB-80CF82B0CD47}" v="45" dt="2021-01-30T09:17:10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hamid Baghdadi" userId="31e6f40c-0ef8-46d8-8123-39a6b43351b3" providerId="ADAL" clId="{D7B53005-B58F-4EFA-82DB-80CF82B0CD47}"/>
    <pc:docChg chg="undo custSel addSld delSld modSld">
      <pc:chgData name="Abdulhamid Baghdadi" userId="31e6f40c-0ef8-46d8-8123-39a6b43351b3" providerId="ADAL" clId="{D7B53005-B58F-4EFA-82DB-80CF82B0CD47}" dt="2021-01-30T09:17:10.614" v="336"/>
      <pc:docMkLst>
        <pc:docMk/>
      </pc:docMkLst>
      <pc:sldChg chg="addSp delSp modSp mod">
        <pc:chgData name="Abdulhamid Baghdadi" userId="31e6f40c-0ef8-46d8-8123-39a6b43351b3" providerId="ADAL" clId="{D7B53005-B58F-4EFA-82DB-80CF82B0CD47}" dt="2021-01-30T08:14:37.028" v="7" actId="1076"/>
        <pc:sldMkLst>
          <pc:docMk/>
          <pc:sldMk cId="2497775186" sldId="319"/>
        </pc:sldMkLst>
        <pc:spChg chg="mod">
          <ac:chgData name="Abdulhamid Baghdadi" userId="31e6f40c-0ef8-46d8-8123-39a6b43351b3" providerId="ADAL" clId="{D7B53005-B58F-4EFA-82DB-80CF82B0CD47}" dt="2021-01-30T08:14:37.028" v="7" actId="1076"/>
          <ac:spMkLst>
            <pc:docMk/>
            <pc:sldMk cId="2497775186" sldId="319"/>
            <ac:spMk id="8" creationId="{8983C476-CF67-4591-9DFE-43C92098972B}"/>
          </ac:spMkLst>
        </pc:spChg>
        <pc:picChg chg="add mod">
          <ac:chgData name="Abdulhamid Baghdadi" userId="31e6f40c-0ef8-46d8-8123-39a6b43351b3" providerId="ADAL" clId="{D7B53005-B58F-4EFA-82DB-80CF82B0CD47}" dt="2021-01-30T08:14:25.849" v="1"/>
          <ac:picMkLst>
            <pc:docMk/>
            <pc:sldMk cId="2497775186" sldId="319"/>
            <ac:picMk id="5" creationId="{3110E4CB-FA86-4BB3-ACE5-97AA89A883D8}"/>
          </ac:picMkLst>
        </pc:picChg>
        <pc:picChg chg="del">
          <ac:chgData name="Abdulhamid Baghdadi" userId="31e6f40c-0ef8-46d8-8123-39a6b43351b3" providerId="ADAL" clId="{D7B53005-B58F-4EFA-82DB-80CF82B0CD47}" dt="2021-01-30T08:14:25.442" v="0" actId="478"/>
          <ac:picMkLst>
            <pc:docMk/>
            <pc:sldMk cId="2497775186" sldId="319"/>
            <ac:picMk id="6" creationId="{03F2F3E8-3CF9-496C-A7E1-BA0F80D463A3}"/>
          </ac:picMkLst>
        </pc:picChg>
      </pc:sldChg>
      <pc:sldChg chg="modSp mod">
        <pc:chgData name="Abdulhamid Baghdadi" userId="31e6f40c-0ef8-46d8-8123-39a6b43351b3" providerId="ADAL" clId="{D7B53005-B58F-4EFA-82DB-80CF82B0CD47}" dt="2021-01-30T08:46:41.249" v="283" actId="20577"/>
        <pc:sldMkLst>
          <pc:docMk/>
          <pc:sldMk cId="4035382721" sldId="334"/>
        </pc:sldMkLst>
        <pc:spChg chg="mod">
          <ac:chgData name="Abdulhamid Baghdadi" userId="31e6f40c-0ef8-46d8-8123-39a6b43351b3" providerId="ADAL" clId="{D7B53005-B58F-4EFA-82DB-80CF82B0CD47}" dt="2021-01-30T08:46:41.249" v="283" actId="20577"/>
          <ac:spMkLst>
            <pc:docMk/>
            <pc:sldMk cId="4035382721" sldId="334"/>
            <ac:spMk id="10" creationId="{CB1CA238-F40F-4A01-B4C4-278E3AEC18A6}"/>
          </ac:spMkLst>
        </pc:spChg>
        <pc:spChg chg="mod">
          <ac:chgData name="Abdulhamid Baghdadi" userId="31e6f40c-0ef8-46d8-8123-39a6b43351b3" providerId="ADAL" clId="{D7B53005-B58F-4EFA-82DB-80CF82B0CD47}" dt="2021-01-30T08:46:38.258" v="282" actId="20577"/>
          <ac:spMkLst>
            <pc:docMk/>
            <pc:sldMk cId="4035382721" sldId="334"/>
            <ac:spMk id="11" creationId="{8D3169DC-AD83-4678-BC84-308142A57635}"/>
          </ac:spMkLst>
        </pc:spChg>
      </pc:sldChg>
      <pc:sldChg chg="modSp mod">
        <pc:chgData name="Abdulhamid Baghdadi" userId="31e6f40c-0ef8-46d8-8123-39a6b43351b3" providerId="ADAL" clId="{D7B53005-B58F-4EFA-82DB-80CF82B0CD47}" dt="2021-01-30T08:47:12.513" v="298" actId="20577"/>
        <pc:sldMkLst>
          <pc:docMk/>
          <pc:sldMk cId="3759334106" sldId="335"/>
        </pc:sldMkLst>
        <pc:spChg chg="mod">
          <ac:chgData name="Abdulhamid Baghdadi" userId="31e6f40c-0ef8-46d8-8123-39a6b43351b3" providerId="ADAL" clId="{D7B53005-B58F-4EFA-82DB-80CF82B0CD47}" dt="2021-01-30T08:47:12.513" v="298" actId="20577"/>
          <ac:spMkLst>
            <pc:docMk/>
            <pc:sldMk cId="3759334106" sldId="335"/>
            <ac:spMk id="6" creationId="{EF8FF858-E40C-4504-B309-C2F84ED1AFAE}"/>
          </ac:spMkLst>
        </pc:spChg>
      </pc:sldChg>
      <pc:sldChg chg="modSp mod">
        <pc:chgData name="Abdulhamid Baghdadi" userId="31e6f40c-0ef8-46d8-8123-39a6b43351b3" providerId="ADAL" clId="{D7B53005-B58F-4EFA-82DB-80CF82B0CD47}" dt="2021-01-30T08:46:53.433" v="291" actId="20577"/>
        <pc:sldMkLst>
          <pc:docMk/>
          <pc:sldMk cId="1656137439" sldId="340"/>
        </pc:sldMkLst>
        <pc:spChg chg="mod">
          <ac:chgData name="Abdulhamid Baghdadi" userId="31e6f40c-0ef8-46d8-8123-39a6b43351b3" providerId="ADAL" clId="{D7B53005-B58F-4EFA-82DB-80CF82B0CD47}" dt="2021-01-30T08:46:53.433" v="291" actId="20577"/>
          <ac:spMkLst>
            <pc:docMk/>
            <pc:sldMk cId="1656137439" sldId="340"/>
            <ac:spMk id="7" creationId="{4D6A1AD6-18C2-45F6-A9AB-8A5F22BA9078}"/>
          </ac:spMkLst>
        </pc:spChg>
        <pc:spChg chg="mod">
          <ac:chgData name="Abdulhamid Baghdadi" userId="31e6f40c-0ef8-46d8-8123-39a6b43351b3" providerId="ADAL" clId="{D7B53005-B58F-4EFA-82DB-80CF82B0CD47}" dt="2021-01-30T08:46:52.262" v="290" actId="20577"/>
          <ac:spMkLst>
            <pc:docMk/>
            <pc:sldMk cId="1656137439" sldId="340"/>
            <ac:spMk id="11" creationId="{8D3169DC-AD83-4678-BC84-308142A57635}"/>
          </ac:spMkLst>
        </pc:spChg>
      </pc:sldChg>
      <pc:sldChg chg="modSp mod">
        <pc:chgData name="Abdulhamid Baghdadi" userId="31e6f40c-0ef8-46d8-8123-39a6b43351b3" providerId="ADAL" clId="{D7B53005-B58F-4EFA-82DB-80CF82B0CD47}" dt="2021-01-30T08:47:05.593" v="295" actId="20577"/>
        <pc:sldMkLst>
          <pc:docMk/>
          <pc:sldMk cId="3548216511" sldId="341"/>
        </pc:sldMkLst>
        <pc:spChg chg="mod">
          <ac:chgData name="Abdulhamid Baghdadi" userId="31e6f40c-0ef8-46d8-8123-39a6b43351b3" providerId="ADAL" clId="{D7B53005-B58F-4EFA-82DB-80CF82B0CD47}" dt="2021-01-30T08:47:05.593" v="295" actId="20577"/>
          <ac:spMkLst>
            <pc:docMk/>
            <pc:sldMk cId="3548216511" sldId="341"/>
            <ac:spMk id="7" creationId="{4D6A1AD6-18C2-45F6-A9AB-8A5F22BA9078}"/>
          </ac:spMkLst>
        </pc:spChg>
        <pc:spChg chg="mod">
          <ac:chgData name="Abdulhamid Baghdadi" userId="31e6f40c-0ef8-46d8-8123-39a6b43351b3" providerId="ADAL" clId="{D7B53005-B58F-4EFA-82DB-80CF82B0CD47}" dt="2021-01-30T08:47:04.314" v="294" actId="20577"/>
          <ac:spMkLst>
            <pc:docMk/>
            <pc:sldMk cId="3548216511" sldId="341"/>
            <ac:spMk id="11" creationId="{8D3169DC-AD83-4678-BC84-308142A57635}"/>
          </ac:spMkLst>
        </pc:spChg>
      </pc:sldChg>
      <pc:sldChg chg="addSp modSp add mod">
        <pc:chgData name="Abdulhamid Baghdadi" userId="31e6f40c-0ef8-46d8-8123-39a6b43351b3" providerId="ADAL" clId="{D7B53005-B58F-4EFA-82DB-80CF82B0CD47}" dt="2021-01-30T09:12:04.152" v="335" actId="6549"/>
        <pc:sldMkLst>
          <pc:docMk/>
          <pc:sldMk cId="138993828" sldId="342"/>
        </pc:sldMkLst>
        <pc:spChg chg="add mod">
          <ac:chgData name="Abdulhamid Baghdadi" userId="31e6f40c-0ef8-46d8-8123-39a6b43351b3" providerId="ADAL" clId="{D7B53005-B58F-4EFA-82DB-80CF82B0CD47}" dt="2021-01-30T09:12:04.152" v="335" actId="6549"/>
          <ac:spMkLst>
            <pc:docMk/>
            <pc:sldMk cId="138993828" sldId="342"/>
            <ac:spMk id="6" creationId="{87FA3351-2C3D-4286-80A9-1B1FDB28D637}"/>
          </ac:spMkLst>
        </pc:spChg>
        <pc:spChg chg="add mod">
          <ac:chgData name="Abdulhamid Baghdadi" userId="31e6f40c-0ef8-46d8-8123-39a6b43351b3" providerId="ADAL" clId="{D7B53005-B58F-4EFA-82DB-80CF82B0CD47}" dt="2021-01-30T08:19:22.604" v="198" actId="20577"/>
          <ac:spMkLst>
            <pc:docMk/>
            <pc:sldMk cId="138993828" sldId="342"/>
            <ac:spMk id="7" creationId="{2A93842B-9E70-40DC-B2F7-F146A5E0FB24}"/>
          </ac:spMkLst>
        </pc:spChg>
        <pc:spChg chg="mod">
          <ac:chgData name="Abdulhamid Baghdadi" userId="31e6f40c-0ef8-46d8-8123-39a6b43351b3" providerId="ADAL" clId="{D7B53005-B58F-4EFA-82DB-80CF82B0CD47}" dt="2021-01-30T08:25:13.014" v="252" actId="6549"/>
          <ac:spMkLst>
            <pc:docMk/>
            <pc:sldMk cId="138993828" sldId="342"/>
            <ac:spMk id="8" creationId="{8983C476-CF67-4591-9DFE-43C92098972B}"/>
          </ac:spMkLst>
        </pc:spChg>
        <pc:picChg chg="mod">
          <ac:chgData name="Abdulhamid Baghdadi" userId="31e6f40c-0ef8-46d8-8123-39a6b43351b3" providerId="ADAL" clId="{D7B53005-B58F-4EFA-82DB-80CF82B0CD47}" dt="2021-01-30T08:21:48.180" v="227" actId="14826"/>
          <ac:picMkLst>
            <pc:docMk/>
            <pc:sldMk cId="138993828" sldId="342"/>
            <ac:picMk id="5" creationId="{3110E4CB-FA86-4BB3-ACE5-97AA89A883D8}"/>
          </ac:picMkLst>
        </pc:picChg>
      </pc:sldChg>
      <pc:sldChg chg="addSp modSp add mod">
        <pc:chgData name="Abdulhamid Baghdadi" userId="31e6f40c-0ef8-46d8-8123-39a6b43351b3" providerId="ADAL" clId="{D7B53005-B58F-4EFA-82DB-80CF82B0CD47}" dt="2021-01-30T09:11:59.039" v="330" actId="20577"/>
        <pc:sldMkLst>
          <pc:docMk/>
          <pc:sldMk cId="787641799" sldId="343"/>
        </pc:sldMkLst>
        <pc:spChg chg="mod">
          <ac:chgData name="Abdulhamid Baghdadi" userId="31e6f40c-0ef8-46d8-8123-39a6b43351b3" providerId="ADAL" clId="{D7B53005-B58F-4EFA-82DB-80CF82B0CD47}" dt="2021-01-30T09:11:59.039" v="330" actId="20577"/>
          <ac:spMkLst>
            <pc:docMk/>
            <pc:sldMk cId="787641799" sldId="343"/>
            <ac:spMk id="6" creationId="{87FA3351-2C3D-4286-80A9-1B1FDB28D637}"/>
          </ac:spMkLst>
        </pc:spChg>
        <pc:spChg chg="add mod">
          <ac:chgData name="Abdulhamid Baghdadi" userId="31e6f40c-0ef8-46d8-8123-39a6b43351b3" providerId="ADAL" clId="{D7B53005-B58F-4EFA-82DB-80CF82B0CD47}" dt="2021-01-30T08:19:49.268" v="225" actId="20577"/>
          <ac:spMkLst>
            <pc:docMk/>
            <pc:sldMk cId="787641799" sldId="343"/>
            <ac:spMk id="7" creationId="{0B966FD9-9520-4617-AFE5-F6B548AA31CC}"/>
          </ac:spMkLst>
        </pc:spChg>
        <pc:spChg chg="mod">
          <ac:chgData name="Abdulhamid Baghdadi" userId="31e6f40c-0ef8-46d8-8123-39a6b43351b3" providerId="ADAL" clId="{D7B53005-B58F-4EFA-82DB-80CF82B0CD47}" dt="2021-01-30T08:25:18.982" v="256" actId="6549"/>
          <ac:spMkLst>
            <pc:docMk/>
            <pc:sldMk cId="787641799" sldId="343"/>
            <ac:spMk id="8" creationId="{8983C476-CF67-4591-9DFE-43C92098972B}"/>
          </ac:spMkLst>
        </pc:spChg>
        <pc:picChg chg="mod">
          <ac:chgData name="Abdulhamid Baghdadi" userId="31e6f40c-0ef8-46d8-8123-39a6b43351b3" providerId="ADAL" clId="{D7B53005-B58F-4EFA-82DB-80CF82B0CD47}" dt="2021-01-30T08:18:09.810" v="53" actId="14826"/>
          <ac:picMkLst>
            <pc:docMk/>
            <pc:sldMk cId="787641799" sldId="343"/>
            <ac:picMk id="5" creationId="{3110E4CB-FA86-4BB3-ACE5-97AA89A883D8}"/>
          </ac:picMkLst>
        </pc:picChg>
      </pc:sldChg>
      <pc:sldChg chg="modSp add mod">
        <pc:chgData name="Abdulhamid Baghdadi" userId="31e6f40c-0ef8-46d8-8123-39a6b43351b3" providerId="ADAL" clId="{D7B53005-B58F-4EFA-82DB-80CF82B0CD47}" dt="2021-01-30T09:17:10.614" v="336"/>
        <pc:sldMkLst>
          <pc:docMk/>
          <pc:sldMk cId="3221337338" sldId="344"/>
        </pc:sldMkLst>
        <pc:spChg chg="mod">
          <ac:chgData name="Abdulhamid Baghdadi" userId="31e6f40c-0ef8-46d8-8123-39a6b43351b3" providerId="ADAL" clId="{D7B53005-B58F-4EFA-82DB-80CF82B0CD47}" dt="2021-01-30T09:11:52.896" v="324" actId="20577"/>
          <ac:spMkLst>
            <pc:docMk/>
            <pc:sldMk cId="3221337338" sldId="344"/>
            <ac:spMk id="6" creationId="{87FA3351-2C3D-4286-80A9-1B1FDB28D637}"/>
          </ac:spMkLst>
        </pc:spChg>
        <pc:spChg chg="mod">
          <ac:chgData name="Abdulhamid Baghdadi" userId="31e6f40c-0ef8-46d8-8123-39a6b43351b3" providerId="ADAL" clId="{D7B53005-B58F-4EFA-82DB-80CF82B0CD47}" dt="2021-01-30T08:25:23.196" v="260" actId="6549"/>
          <ac:spMkLst>
            <pc:docMk/>
            <pc:sldMk cId="3221337338" sldId="344"/>
            <ac:spMk id="8" creationId="{8983C476-CF67-4591-9DFE-43C92098972B}"/>
          </ac:spMkLst>
        </pc:spChg>
        <pc:picChg chg="mod">
          <ac:chgData name="Abdulhamid Baghdadi" userId="31e6f40c-0ef8-46d8-8123-39a6b43351b3" providerId="ADAL" clId="{D7B53005-B58F-4EFA-82DB-80CF82B0CD47}" dt="2021-01-30T09:17:10.614" v="336"/>
          <ac:picMkLst>
            <pc:docMk/>
            <pc:sldMk cId="3221337338" sldId="344"/>
            <ac:picMk id="5" creationId="{3110E4CB-FA86-4BB3-ACE5-97AA89A883D8}"/>
          </ac:picMkLst>
        </pc:picChg>
      </pc:sldChg>
      <pc:sldChg chg="addSp delSp modSp add mod">
        <pc:chgData name="Abdulhamid Baghdadi" userId="31e6f40c-0ef8-46d8-8123-39a6b43351b3" providerId="ADAL" clId="{D7B53005-B58F-4EFA-82DB-80CF82B0CD47}" dt="2021-01-30T09:10:42.539" v="310" actId="20577"/>
        <pc:sldMkLst>
          <pc:docMk/>
          <pc:sldMk cId="965994372" sldId="345"/>
        </pc:sldMkLst>
        <pc:spChg chg="add del">
          <ac:chgData name="Abdulhamid Baghdadi" userId="31e6f40c-0ef8-46d8-8123-39a6b43351b3" providerId="ADAL" clId="{D7B53005-B58F-4EFA-82DB-80CF82B0CD47}" dt="2021-01-30T08:24:30.925" v="236" actId="478"/>
          <ac:spMkLst>
            <pc:docMk/>
            <pc:sldMk cId="965994372" sldId="345"/>
            <ac:spMk id="3" creationId="{72D83792-017D-4287-855F-C62E14E98120}"/>
          </ac:spMkLst>
        </pc:spChg>
        <pc:spChg chg="add del">
          <ac:chgData name="Abdulhamid Baghdadi" userId="31e6f40c-0ef8-46d8-8123-39a6b43351b3" providerId="ADAL" clId="{D7B53005-B58F-4EFA-82DB-80CF82B0CD47}" dt="2021-01-30T08:24:33.573" v="238" actId="478"/>
          <ac:spMkLst>
            <pc:docMk/>
            <pc:sldMk cId="965994372" sldId="345"/>
            <ac:spMk id="4" creationId="{4376CFA6-7FE0-4DA0-9F49-3B28AA7EB4B4}"/>
          </ac:spMkLst>
        </pc:spChg>
        <pc:spChg chg="mod">
          <ac:chgData name="Abdulhamid Baghdadi" userId="31e6f40c-0ef8-46d8-8123-39a6b43351b3" providerId="ADAL" clId="{D7B53005-B58F-4EFA-82DB-80CF82B0CD47}" dt="2021-01-30T09:10:42.539" v="310" actId="20577"/>
          <ac:spMkLst>
            <pc:docMk/>
            <pc:sldMk cId="965994372" sldId="345"/>
            <ac:spMk id="6" creationId="{87FA3351-2C3D-4286-80A9-1B1FDB28D637}"/>
          </ac:spMkLst>
        </pc:spChg>
        <pc:spChg chg="del mod">
          <ac:chgData name="Abdulhamid Baghdadi" userId="31e6f40c-0ef8-46d8-8123-39a6b43351b3" providerId="ADAL" clId="{D7B53005-B58F-4EFA-82DB-80CF82B0CD47}" dt="2021-01-30T08:25:52.548" v="269" actId="478"/>
          <ac:spMkLst>
            <pc:docMk/>
            <pc:sldMk cId="965994372" sldId="345"/>
            <ac:spMk id="7" creationId="{0B966FD9-9520-4617-AFE5-F6B548AA31CC}"/>
          </ac:spMkLst>
        </pc:spChg>
        <pc:spChg chg="mod">
          <ac:chgData name="Abdulhamid Baghdadi" userId="31e6f40c-0ef8-46d8-8123-39a6b43351b3" providerId="ADAL" clId="{D7B53005-B58F-4EFA-82DB-80CF82B0CD47}" dt="2021-01-30T08:25:39.581" v="267" actId="1076"/>
          <ac:spMkLst>
            <pc:docMk/>
            <pc:sldMk cId="965994372" sldId="345"/>
            <ac:spMk id="8" creationId="{8983C476-CF67-4591-9DFE-43C92098972B}"/>
          </ac:spMkLst>
        </pc:spChg>
        <pc:spChg chg="add del">
          <ac:chgData name="Abdulhamid Baghdadi" userId="31e6f40c-0ef8-46d8-8123-39a6b43351b3" providerId="ADAL" clId="{D7B53005-B58F-4EFA-82DB-80CF82B0CD47}" dt="2021-01-30T08:24:38.331" v="240" actId="478"/>
          <ac:spMkLst>
            <pc:docMk/>
            <pc:sldMk cId="965994372" sldId="345"/>
            <ac:spMk id="9" creationId="{1A81EDE2-96CA-4514-B6EE-6244D28A7847}"/>
          </ac:spMkLst>
        </pc:spChg>
        <pc:picChg chg="del mod">
          <ac:chgData name="Abdulhamid Baghdadi" userId="31e6f40c-0ef8-46d8-8123-39a6b43351b3" providerId="ADAL" clId="{D7B53005-B58F-4EFA-82DB-80CF82B0CD47}" dt="2021-01-30T08:24:30.925" v="236" actId="478"/>
          <ac:picMkLst>
            <pc:docMk/>
            <pc:sldMk cId="965994372" sldId="345"/>
            <ac:picMk id="5" creationId="{3110E4CB-FA86-4BB3-ACE5-97AA89A883D8}"/>
          </ac:picMkLst>
        </pc:picChg>
        <pc:picChg chg="add mod modCrop">
          <ac:chgData name="Abdulhamid Baghdadi" userId="31e6f40c-0ef8-46d8-8123-39a6b43351b3" providerId="ADAL" clId="{D7B53005-B58F-4EFA-82DB-80CF82B0CD47}" dt="2021-01-30T08:25:36.068" v="266" actId="1076"/>
          <ac:picMkLst>
            <pc:docMk/>
            <pc:sldMk cId="965994372" sldId="345"/>
            <ac:picMk id="11" creationId="{6D6A5FF9-9FE6-45C1-9355-4CE482F1FF73}"/>
          </ac:picMkLst>
        </pc:picChg>
      </pc:sldChg>
      <pc:sldChg chg="new del">
        <pc:chgData name="Abdulhamid Baghdadi" userId="31e6f40c-0ef8-46d8-8123-39a6b43351b3" providerId="ADAL" clId="{D7B53005-B58F-4EFA-82DB-80CF82B0CD47}" dt="2021-01-30T08:22:51.936" v="230" actId="47"/>
        <pc:sldMkLst>
          <pc:docMk/>
          <pc:sldMk cId="1145193759" sldId="34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email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email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email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6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60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97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07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48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email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LID4096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90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34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272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55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367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8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720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03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E5C8-7628-4EC5-9425-611482A1F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err="1"/>
              <a:t>Megaminx</a:t>
            </a:r>
            <a:endParaRPr lang="LID4096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AE99A4-77BC-4B74-A6FF-3F40E9FABCD0}"/>
              </a:ext>
            </a:extLst>
          </p:cNvPr>
          <p:cNvSpPr txBox="1">
            <a:spLocks/>
          </p:cNvSpPr>
          <p:nvPr/>
        </p:nvSpPr>
        <p:spPr>
          <a:xfrm>
            <a:off x="1345056" y="3589496"/>
            <a:ext cx="10058400" cy="661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4800"/>
              <a:t>MMR 2020 – Group 3</a:t>
            </a:r>
            <a:endParaRPr lang="LID4096" sz="4800"/>
          </a:p>
        </p:txBody>
      </p:sp>
    </p:spTree>
    <p:extLst>
      <p:ext uri="{BB962C8B-B14F-4D97-AF65-F5344CB8AC3E}">
        <p14:creationId xmlns:p14="http://schemas.microsoft.com/office/powerpoint/2010/main" val="410440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Goals</a:t>
            </a:r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119252" y="1481252"/>
            <a:ext cx="3953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116</a:t>
            </a:r>
            <a:endParaRPr lang="LID4096" sz="28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A3351-2C3D-4286-80A9-1B1FDB28D637}"/>
              </a:ext>
            </a:extLst>
          </p:cNvPr>
          <p:cNvSpPr txBox="1"/>
          <p:nvPr/>
        </p:nvSpPr>
        <p:spPr>
          <a:xfrm>
            <a:off x="4119252" y="4943029"/>
            <a:ext cx="3953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u, sp16</a:t>
            </a:r>
            <a:endParaRPr lang="LID4096" sz="28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 descr="A picture containing tiled&#10;&#10;Description automatically generated">
            <a:extLst>
              <a:ext uri="{FF2B5EF4-FFF2-40B4-BE49-F238E27FC236}">
                <a16:creationId xmlns:a16="http://schemas.microsoft.com/office/drawing/2014/main" id="{6D6A5FF9-9FE6-45C1-9355-4CE482F1FF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760973" y="2091813"/>
            <a:ext cx="2670050" cy="267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9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Goals</a:t>
            </a:r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119252" y="1391751"/>
            <a:ext cx="3953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Reminder</a:t>
            </a:r>
            <a:r>
              <a:rPr lang="de-AT" sz="28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Goal 112</a:t>
            </a:r>
            <a:endParaRPr lang="LID4096" sz="28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0E4CB-FA86-4BB3-ACE5-97AA89A883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6" y="1914971"/>
            <a:ext cx="6380066" cy="30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7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ALGORITHMS</a:t>
            </a:r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169DC-AD83-4678-BC84-308142A57635}"/>
              </a:ext>
            </a:extLst>
          </p:cNvPr>
          <p:cNvSpPr txBox="1"/>
          <p:nvPr/>
        </p:nvSpPr>
        <p:spPr>
          <a:xfrm>
            <a:off x="4100646" y="2123625"/>
            <a:ext cx="1151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SP10</a:t>
            </a:r>
            <a:endParaRPr lang="LID4096" sz="28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5F204-ED0E-406D-8328-528D1E6B7E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1127" y="2798895"/>
            <a:ext cx="5929745" cy="35744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1CA238-F40F-4A01-B4C4-278E3AEC18A6}"/>
              </a:ext>
            </a:extLst>
          </p:cNvPr>
          <p:cNvSpPr txBox="1"/>
          <p:nvPr/>
        </p:nvSpPr>
        <p:spPr>
          <a:xfrm>
            <a:off x="7107083" y="2199650"/>
            <a:ext cx="1151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SP11</a:t>
            </a:r>
            <a:endParaRPr lang="LID4096" sz="28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538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Goals</a:t>
            </a:r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119252" y="1391751"/>
            <a:ext cx="3953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113</a:t>
            </a:r>
            <a:endParaRPr lang="LID4096" sz="28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0E4CB-FA86-4BB3-ACE5-97AA89A883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7" y="1914971"/>
            <a:ext cx="6380064" cy="3012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A3351-2C3D-4286-80A9-1B1FDB28D637}"/>
              </a:ext>
            </a:extLst>
          </p:cNvPr>
          <p:cNvSpPr txBox="1"/>
          <p:nvPr/>
        </p:nvSpPr>
        <p:spPr>
          <a:xfrm>
            <a:off x="3876676" y="4943029"/>
            <a:ext cx="4438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u, sp10, sp11</a:t>
            </a:r>
            <a:endParaRPr lang="LID4096" sz="28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3842B-9E70-40DC-B2F7-F146A5E0FB24}"/>
              </a:ext>
            </a:extLst>
          </p:cNvPr>
          <p:cNvSpPr txBox="1"/>
          <p:nvPr/>
        </p:nvSpPr>
        <p:spPr>
          <a:xfrm>
            <a:off x="1258524" y="5577210"/>
            <a:ext cx="96749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Ignore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grey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corresponding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edges</a:t>
            </a:r>
            <a:endParaRPr lang="LID4096" sz="24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99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ALGORITHMS</a:t>
            </a:r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169DC-AD83-4678-BC84-308142A57635}"/>
              </a:ext>
            </a:extLst>
          </p:cNvPr>
          <p:cNvSpPr txBox="1"/>
          <p:nvPr/>
        </p:nvSpPr>
        <p:spPr>
          <a:xfrm>
            <a:off x="3712719" y="2082061"/>
            <a:ext cx="1151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SP12</a:t>
            </a:r>
            <a:endParaRPr lang="LID4096" sz="28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1AD4F-9125-4AAC-B1CA-EB498D69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617196"/>
            <a:ext cx="6715125" cy="3819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6A1AD6-18C2-45F6-A9AB-8A5F22BA9078}"/>
              </a:ext>
            </a:extLst>
          </p:cNvPr>
          <p:cNvSpPr txBox="1"/>
          <p:nvPr/>
        </p:nvSpPr>
        <p:spPr>
          <a:xfrm>
            <a:off x="7327399" y="2082061"/>
            <a:ext cx="1151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SP13</a:t>
            </a:r>
            <a:endParaRPr lang="LID4096" sz="28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613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Goals</a:t>
            </a:r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119252" y="1391751"/>
            <a:ext cx="3953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114</a:t>
            </a:r>
            <a:endParaRPr lang="LID4096" sz="28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0E4CB-FA86-4BB3-ACE5-97AA89A883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7" y="1914971"/>
            <a:ext cx="6380064" cy="3012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A3351-2C3D-4286-80A9-1B1FDB28D637}"/>
              </a:ext>
            </a:extLst>
          </p:cNvPr>
          <p:cNvSpPr txBox="1"/>
          <p:nvPr/>
        </p:nvSpPr>
        <p:spPr>
          <a:xfrm>
            <a:off x="3857626" y="4943029"/>
            <a:ext cx="4215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u, sp12, sp13</a:t>
            </a:r>
            <a:endParaRPr lang="LID4096" sz="28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66FD9-9520-4617-AFE5-F6B548AA31CC}"/>
              </a:ext>
            </a:extLst>
          </p:cNvPr>
          <p:cNvSpPr txBox="1"/>
          <p:nvPr/>
        </p:nvSpPr>
        <p:spPr>
          <a:xfrm>
            <a:off x="1258524" y="5577210"/>
            <a:ext cx="96749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Ignore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grey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corresponding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edges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corners</a:t>
            </a:r>
            <a:endParaRPr lang="LID4096" sz="24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764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ALGORITHMS</a:t>
            </a:r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169DC-AD83-4678-BC84-308142A57635}"/>
              </a:ext>
            </a:extLst>
          </p:cNvPr>
          <p:cNvSpPr txBox="1"/>
          <p:nvPr/>
        </p:nvSpPr>
        <p:spPr>
          <a:xfrm>
            <a:off x="3712719" y="2082061"/>
            <a:ext cx="1151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SP14</a:t>
            </a:r>
            <a:endParaRPr lang="LID4096" sz="28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A1AD6-18C2-45F6-A9AB-8A5F22BA9078}"/>
              </a:ext>
            </a:extLst>
          </p:cNvPr>
          <p:cNvSpPr txBox="1"/>
          <p:nvPr/>
        </p:nvSpPr>
        <p:spPr>
          <a:xfrm>
            <a:off x="7327399" y="2082061"/>
            <a:ext cx="1151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SP15</a:t>
            </a:r>
            <a:endParaRPr lang="LID4096" sz="28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C61CB-D258-4F40-B3E9-C3C99BDB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605281"/>
            <a:ext cx="6400800" cy="36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1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Goals</a:t>
            </a:r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119252" y="1391751"/>
            <a:ext cx="3953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115</a:t>
            </a:r>
            <a:endParaRPr lang="LID4096" sz="28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0E4CB-FA86-4BB3-ACE5-97AA89A883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7" y="1914971"/>
            <a:ext cx="6380064" cy="3012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A3351-2C3D-4286-80A9-1B1FDB28D637}"/>
              </a:ext>
            </a:extLst>
          </p:cNvPr>
          <p:cNvSpPr txBox="1"/>
          <p:nvPr/>
        </p:nvSpPr>
        <p:spPr>
          <a:xfrm>
            <a:off x="3752851" y="4943029"/>
            <a:ext cx="46862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u, sp14, sp15</a:t>
            </a:r>
            <a:endParaRPr lang="LID4096" sz="28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66FD9-9520-4617-AFE5-F6B548AA31CC}"/>
              </a:ext>
            </a:extLst>
          </p:cNvPr>
          <p:cNvSpPr txBox="1"/>
          <p:nvPr/>
        </p:nvSpPr>
        <p:spPr>
          <a:xfrm>
            <a:off x="1258524" y="5577210"/>
            <a:ext cx="96749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Ignore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grey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corresponding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edges</a:t>
            </a:r>
            <a:r>
              <a:rPr lang="de-AT" sz="2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de-AT" sz="240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corners</a:t>
            </a:r>
            <a:endParaRPr lang="LID4096" sz="24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133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16E643-C574-4859-A047-78E6A7BF4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81" y="2462960"/>
            <a:ext cx="3158838" cy="3733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FF858-E40C-4504-B309-C2F84ED1AFAE}"/>
              </a:ext>
            </a:extLst>
          </p:cNvPr>
          <p:cNvSpPr txBox="1"/>
          <p:nvPr/>
        </p:nvSpPr>
        <p:spPr>
          <a:xfrm>
            <a:off x="5520058" y="1624861"/>
            <a:ext cx="1151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SP16</a:t>
            </a:r>
            <a:endParaRPr lang="LID4096" sz="280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9334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50B744E53C274EB1B94728E5442D14" ma:contentTypeVersion="7" ma:contentTypeDescription="Ein neues Dokument erstellen." ma:contentTypeScope="" ma:versionID="88b51ed2a14e0edab8c0e530209656da">
  <xsd:schema xmlns:xsd="http://www.w3.org/2001/XMLSchema" xmlns:xs="http://www.w3.org/2001/XMLSchema" xmlns:p="http://schemas.microsoft.com/office/2006/metadata/properties" xmlns:ns2="388cb483-e8f7-4eb5-823f-93e95853e476" targetNamespace="http://schemas.microsoft.com/office/2006/metadata/properties" ma:root="true" ma:fieldsID="59d0180f7999df5b9807038cb1c2e470" ns2:_="">
    <xsd:import namespace="388cb483-e8f7-4eb5-823f-93e95853e4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8cb483-e8f7-4eb5-823f-93e95853e4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FF074D-BAFD-4E90-BBBE-C04E6D4A0516}">
  <ds:schemaRefs>
    <ds:schemaRef ds:uri="388cb483-e8f7-4eb5-823f-93e95853e4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AEF450-8A59-4AB1-B2A8-6F825C0473F9}">
  <ds:schemaRefs>
    <ds:schemaRef ds:uri="345aba6c-1365-4e5d-b2e8-ec8ebb28e786"/>
    <ds:schemaRef ds:uri="4cbd0f9e-b648-4496-9290-0f36fb3fa9b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83B4140-641F-4737-91E3-76E2C08DC4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111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Megaminx</vt:lpstr>
      <vt:lpstr>Goals</vt:lpstr>
      <vt:lpstr>ALGORITHMS</vt:lpstr>
      <vt:lpstr>Goals</vt:lpstr>
      <vt:lpstr>ALGORITHMS</vt:lpstr>
      <vt:lpstr>Goals</vt:lpstr>
      <vt:lpstr>ALGORITHMS</vt:lpstr>
      <vt:lpstr>Goals</vt:lpstr>
      <vt:lpstr>PowerPoint Presentation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Megaminx</dc:title>
  <dc:creator>Abdulhamid Baghdadi</dc:creator>
  <cp:lastModifiedBy>Abdulhamid Baghdadi</cp:lastModifiedBy>
  <cp:revision>2</cp:revision>
  <cp:lastPrinted>2021-01-10T18:17:26Z</cp:lastPrinted>
  <dcterms:created xsi:type="dcterms:W3CDTF">2020-12-29T11:27:55Z</dcterms:created>
  <dcterms:modified xsi:type="dcterms:W3CDTF">2021-01-31T10:01:33Z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0x010100BF50B744E53C274EB1B94728E5442D14</vt:lpwstr>
  </property>
</Properties>
</file>