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60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97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07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48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LID4096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90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34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272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55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367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8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720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B10C93B-50DB-406A-8331-C58EB5436DF3}" type="datetimeFigureOut">
              <a:rPr lang="LID4096" smtClean="0"/>
              <a:t>12/29/2020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03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E5C8-7628-4EC5-9425-611482A1F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Megaminx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0440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Allowed</a:t>
            </a:r>
            <a:r>
              <a:rPr lang="de-AT" dirty="0"/>
              <a:t> Moves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6B43-060A-4A4C-A62C-CCDA6DB2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Up</a:t>
            </a:r>
          </a:p>
          <a:p>
            <a:r>
              <a:rPr lang="de-AT" dirty="0"/>
              <a:t>Right</a:t>
            </a:r>
          </a:p>
          <a:p>
            <a:r>
              <a:rPr lang="de-AT" dirty="0"/>
              <a:t>Front</a:t>
            </a:r>
          </a:p>
          <a:p>
            <a:r>
              <a:rPr lang="de-AT" dirty="0" err="1"/>
              <a:t>Left</a:t>
            </a:r>
            <a:endParaRPr lang="LID4096" dirty="0"/>
          </a:p>
        </p:txBody>
      </p:sp>
      <p:pic>
        <p:nvPicPr>
          <p:cNvPr id="4" name="Picture 2" descr="notation">
            <a:extLst>
              <a:ext uri="{FF2B5EF4-FFF2-40B4-BE49-F238E27FC236}">
                <a16:creationId xmlns:a16="http://schemas.microsoft.com/office/drawing/2014/main" id="{DE244727-E264-46E4-961E-745B3B71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588" y="2249840"/>
            <a:ext cx="3503443" cy="356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Numeration</a:t>
            </a:r>
            <a:r>
              <a:rPr lang="de-AT" dirty="0"/>
              <a:t> Method</a:t>
            </a:r>
            <a:endParaRPr lang="LID4096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F9543-85B6-432A-9D1A-F403CFEE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472" y="1958719"/>
            <a:ext cx="7350094" cy="39652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366AA-1538-459C-9525-9377EFB1FF65}"/>
              </a:ext>
            </a:extLst>
          </p:cNvPr>
          <p:cNvSpPr txBox="1"/>
          <p:nvPr/>
        </p:nvSpPr>
        <p:spPr>
          <a:xfrm>
            <a:off x="6288198" y="394136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G0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6C50C-C6AF-4CBB-BCDA-C6E8BACCE0C1}"/>
              </a:ext>
            </a:extLst>
          </p:cNvPr>
          <p:cNvSpPr txBox="1"/>
          <p:nvPr/>
        </p:nvSpPr>
        <p:spPr>
          <a:xfrm>
            <a:off x="6288198" y="449797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G1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1A689-4F3F-4C4D-9742-A392A0DE303A}"/>
              </a:ext>
            </a:extLst>
          </p:cNvPr>
          <p:cNvSpPr txBox="1"/>
          <p:nvPr/>
        </p:nvSpPr>
        <p:spPr>
          <a:xfrm>
            <a:off x="6535221" y="4310696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G10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B1FE1-CF58-47A8-B85A-B930F0EC17FE}"/>
              </a:ext>
            </a:extLst>
          </p:cNvPr>
          <p:cNvSpPr txBox="1"/>
          <p:nvPr/>
        </p:nvSpPr>
        <p:spPr>
          <a:xfrm>
            <a:off x="6782244" y="410794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G9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ADC32-2C77-47B0-A062-E8A3E71587EA}"/>
              </a:ext>
            </a:extLst>
          </p:cNvPr>
          <p:cNvSpPr txBox="1"/>
          <p:nvPr/>
        </p:nvSpPr>
        <p:spPr>
          <a:xfrm>
            <a:off x="6658733" y="379337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G8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24124-B27B-444F-890A-3E9D5D7A6C6F}"/>
              </a:ext>
            </a:extLst>
          </p:cNvPr>
          <p:cNvSpPr txBox="1"/>
          <p:nvPr/>
        </p:nvSpPr>
        <p:spPr>
          <a:xfrm>
            <a:off x="6552681" y="348874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G7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ADF3D-E28C-49CF-AA49-D233AA07B4D7}"/>
              </a:ext>
            </a:extLst>
          </p:cNvPr>
          <p:cNvSpPr txBox="1"/>
          <p:nvPr/>
        </p:nvSpPr>
        <p:spPr>
          <a:xfrm>
            <a:off x="6252632" y="352542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G6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41BA-56C9-4049-805F-9F84F9999967}"/>
              </a:ext>
            </a:extLst>
          </p:cNvPr>
          <p:cNvSpPr txBox="1"/>
          <p:nvPr/>
        </p:nvSpPr>
        <p:spPr>
          <a:xfrm>
            <a:off x="5908611" y="352032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G5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231B7-7A11-4DAF-96B9-7EC46533C93E}"/>
              </a:ext>
            </a:extLst>
          </p:cNvPr>
          <p:cNvSpPr txBox="1"/>
          <p:nvPr/>
        </p:nvSpPr>
        <p:spPr>
          <a:xfrm>
            <a:off x="5828537" y="382192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G4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9A9DF-4053-4443-9FC7-2E5EEA8CDCDC}"/>
              </a:ext>
            </a:extLst>
          </p:cNvPr>
          <p:cNvSpPr txBox="1"/>
          <p:nvPr/>
        </p:nvSpPr>
        <p:spPr>
          <a:xfrm>
            <a:off x="5705025" y="410794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G3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41CC0-279F-4EA3-83C4-5CBF9902164B}"/>
              </a:ext>
            </a:extLst>
          </p:cNvPr>
          <p:cNvSpPr txBox="1"/>
          <p:nvPr/>
        </p:nvSpPr>
        <p:spPr>
          <a:xfrm>
            <a:off x="5958889" y="4310696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G2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4B14A76-6484-4062-97DF-4534F47D833B}"/>
              </a:ext>
            </a:extLst>
          </p:cNvPr>
          <p:cNvSpPr/>
          <p:nvPr/>
        </p:nvSpPr>
        <p:spPr>
          <a:xfrm rot="1199597" flipH="1">
            <a:off x="5630726" y="3842493"/>
            <a:ext cx="894891" cy="936407"/>
          </a:xfrm>
          <a:custGeom>
            <a:avLst/>
            <a:gdLst>
              <a:gd name="connsiteX0" fmla="*/ 69545 w 976902"/>
              <a:gd name="connsiteY0" fmla="*/ 393780 h 953073"/>
              <a:gd name="connsiteX1" fmla="*/ 60667 w 976902"/>
              <a:gd name="connsiteY1" fmla="*/ 544700 h 953073"/>
              <a:gd name="connsiteX2" fmla="*/ 34034 w 976902"/>
              <a:gd name="connsiteY2" fmla="*/ 624599 h 953073"/>
              <a:gd name="connsiteX3" fmla="*/ 25157 w 976902"/>
              <a:gd name="connsiteY3" fmla="*/ 651232 h 953073"/>
              <a:gd name="connsiteX4" fmla="*/ 7401 w 976902"/>
              <a:gd name="connsiteY4" fmla="*/ 757764 h 953073"/>
              <a:gd name="connsiteX5" fmla="*/ 42912 w 976902"/>
              <a:gd name="connsiteY5" fmla="*/ 944196 h 953073"/>
              <a:gd name="connsiteX6" fmla="*/ 69545 w 976902"/>
              <a:gd name="connsiteY6" fmla="*/ 953073 h 953073"/>
              <a:gd name="connsiteX7" fmla="*/ 247098 w 976902"/>
              <a:gd name="connsiteY7" fmla="*/ 944196 h 953073"/>
              <a:gd name="connsiteX8" fmla="*/ 273731 w 976902"/>
              <a:gd name="connsiteY8" fmla="*/ 935318 h 953073"/>
              <a:gd name="connsiteX9" fmla="*/ 362508 w 976902"/>
              <a:gd name="connsiteY9" fmla="*/ 908685 h 953073"/>
              <a:gd name="connsiteX10" fmla="*/ 460162 w 976902"/>
              <a:gd name="connsiteY10" fmla="*/ 873174 h 953073"/>
              <a:gd name="connsiteX11" fmla="*/ 495673 w 976902"/>
              <a:gd name="connsiteY11" fmla="*/ 855419 h 953073"/>
              <a:gd name="connsiteX12" fmla="*/ 531184 w 976902"/>
              <a:gd name="connsiteY12" fmla="*/ 846541 h 953073"/>
              <a:gd name="connsiteX13" fmla="*/ 602205 w 976902"/>
              <a:gd name="connsiteY13" fmla="*/ 828786 h 953073"/>
              <a:gd name="connsiteX14" fmla="*/ 708737 w 976902"/>
              <a:gd name="connsiteY14" fmla="*/ 802153 h 953073"/>
              <a:gd name="connsiteX15" fmla="*/ 735370 w 976902"/>
              <a:gd name="connsiteY15" fmla="*/ 784398 h 953073"/>
              <a:gd name="connsiteX16" fmla="*/ 806392 w 976902"/>
              <a:gd name="connsiteY16" fmla="*/ 757764 h 953073"/>
              <a:gd name="connsiteX17" fmla="*/ 833025 w 976902"/>
              <a:gd name="connsiteY17" fmla="*/ 731131 h 953073"/>
              <a:gd name="connsiteX18" fmla="*/ 859658 w 976902"/>
              <a:gd name="connsiteY18" fmla="*/ 713376 h 953073"/>
              <a:gd name="connsiteX19" fmla="*/ 868535 w 976902"/>
              <a:gd name="connsiteY19" fmla="*/ 686743 h 953073"/>
              <a:gd name="connsiteX20" fmla="*/ 921801 w 976902"/>
              <a:gd name="connsiteY20" fmla="*/ 624599 h 953073"/>
              <a:gd name="connsiteX21" fmla="*/ 930679 w 976902"/>
              <a:gd name="connsiteY21" fmla="*/ 597966 h 953073"/>
              <a:gd name="connsiteX22" fmla="*/ 957312 w 976902"/>
              <a:gd name="connsiteY22" fmla="*/ 535823 h 953073"/>
              <a:gd name="connsiteX23" fmla="*/ 975067 w 976902"/>
              <a:gd name="connsiteY23" fmla="*/ 482557 h 953073"/>
              <a:gd name="connsiteX24" fmla="*/ 966190 w 976902"/>
              <a:gd name="connsiteY24" fmla="*/ 269493 h 953073"/>
              <a:gd name="connsiteX25" fmla="*/ 957312 w 976902"/>
              <a:gd name="connsiteY25" fmla="*/ 242860 h 953073"/>
              <a:gd name="connsiteX26" fmla="*/ 904046 w 976902"/>
              <a:gd name="connsiteY26" fmla="*/ 171838 h 953073"/>
              <a:gd name="connsiteX27" fmla="*/ 859658 w 976902"/>
              <a:gd name="connsiteY27" fmla="*/ 109695 h 953073"/>
              <a:gd name="connsiteX28" fmla="*/ 841902 w 976902"/>
              <a:gd name="connsiteY28" fmla="*/ 91939 h 953073"/>
              <a:gd name="connsiteX29" fmla="*/ 806392 w 976902"/>
              <a:gd name="connsiteY29" fmla="*/ 38673 h 953073"/>
              <a:gd name="connsiteX30" fmla="*/ 824147 w 976902"/>
              <a:gd name="connsiteY30" fmla="*/ 3163 h 953073"/>
              <a:gd name="connsiteX31" fmla="*/ 850780 w 976902"/>
              <a:gd name="connsiteY31" fmla="*/ 29796 h 953073"/>
              <a:gd name="connsiteX32" fmla="*/ 895168 w 976902"/>
              <a:gd name="connsiteY32" fmla="*/ 38673 h 953073"/>
              <a:gd name="connsiteX33" fmla="*/ 957312 w 976902"/>
              <a:gd name="connsiteY33" fmla="*/ 83062 h 953073"/>
              <a:gd name="connsiteX34" fmla="*/ 975067 w 976902"/>
              <a:gd name="connsiteY34" fmla="*/ 118572 h 953073"/>
              <a:gd name="connsiteX35" fmla="*/ 939557 w 976902"/>
              <a:gd name="connsiteY35" fmla="*/ 109695 h 953073"/>
              <a:gd name="connsiteX36" fmla="*/ 877413 w 976902"/>
              <a:gd name="connsiteY36" fmla="*/ 83062 h 953073"/>
              <a:gd name="connsiteX37" fmla="*/ 850780 w 976902"/>
              <a:gd name="connsiteY37" fmla="*/ 65306 h 953073"/>
              <a:gd name="connsiteX38" fmla="*/ 815269 w 976902"/>
              <a:gd name="connsiteY38" fmla="*/ 47551 h 953073"/>
              <a:gd name="connsiteX39" fmla="*/ 788636 w 976902"/>
              <a:gd name="connsiteY39" fmla="*/ 56429 h 953073"/>
              <a:gd name="connsiteX40" fmla="*/ 770881 w 976902"/>
              <a:gd name="connsiteY40" fmla="*/ 83062 h 953073"/>
              <a:gd name="connsiteX41" fmla="*/ 744248 w 976902"/>
              <a:gd name="connsiteY41" fmla="*/ 180716 h 953073"/>
              <a:gd name="connsiteX42" fmla="*/ 735370 w 976902"/>
              <a:gd name="connsiteY42" fmla="*/ 198471 h 95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76902" h="953073">
                <a:moveTo>
                  <a:pt x="69545" y="393780"/>
                </a:moveTo>
                <a:cubicBezTo>
                  <a:pt x="66586" y="444087"/>
                  <a:pt x="67185" y="494730"/>
                  <a:pt x="60667" y="544700"/>
                </a:cubicBezTo>
                <a:cubicBezTo>
                  <a:pt x="60666" y="544708"/>
                  <a:pt x="38474" y="611279"/>
                  <a:pt x="34034" y="624599"/>
                </a:cubicBezTo>
                <a:cubicBezTo>
                  <a:pt x="31075" y="633477"/>
                  <a:pt x="26695" y="642002"/>
                  <a:pt x="25157" y="651232"/>
                </a:cubicBezTo>
                <a:lnTo>
                  <a:pt x="7401" y="757764"/>
                </a:lnTo>
                <a:cubicBezTo>
                  <a:pt x="13346" y="870714"/>
                  <a:pt x="-29905" y="907787"/>
                  <a:pt x="42912" y="944196"/>
                </a:cubicBezTo>
                <a:cubicBezTo>
                  <a:pt x="51282" y="948381"/>
                  <a:pt x="60667" y="950114"/>
                  <a:pt x="69545" y="953073"/>
                </a:cubicBezTo>
                <a:cubicBezTo>
                  <a:pt x="128729" y="950114"/>
                  <a:pt x="188063" y="949329"/>
                  <a:pt x="247098" y="944196"/>
                </a:cubicBezTo>
                <a:cubicBezTo>
                  <a:pt x="256421" y="943385"/>
                  <a:pt x="264733" y="937889"/>
                  <a:pt x="273731" y="935318"/>
                </a:cubicBezTo>
                <a:cubicBezTo>
                  <a:pt x="367654" y="908482"/>
                  <a:pt x="235918" y="950882"/>
                  <a:pt x="362508" y="908685"/>
                </a:cubicBezTo>
                <a:cubicBezTo>
                  <a:pt x="395905" y="897553"/>
                  <a:pt x="427847" y="887536"/>
                  <a:pt x="460162" y="873174"/>
                </a:cubicBezTo>
                <a:cubicBezTo>
                  <a:pt x="472255" y="867799"/>
                  <a:pt x="483282" y="860066"/>
                  <a:pt x="495673" y="855419"/>
                </a:cubicBezTo>
                <a:cubicBezTo>
                  <a:pt x="507097" y="851135"/>
                  <a:pt x="519452" y="849893"/>
                  <a:pt x="531184" y="846541"/>
                </a:cubicBezTo>
                <a:cubicBezTo>
                  <a:pt x="594876" y="828344"/>
                  <a:pt x="511967" y="846834"/>
                  <a:pt x="602205" y="828786"/>
                </a:cubicBezTo>
                <a:cubicBezTo>
                  <a:pt x="689398" y="785191"/>
                  <a:pt x="569883" y="840022"/>
                  <a:pt x="708737" y="802153"/>
                </a:cubicBezTo>
                <a:cubicBezTo>
                  <a:pt x="719031" y="799346"/>
                  <a:pt x="725827" y="789170"/>
                  <a:pt x="735370" y="784398"/>
                </a:cubicBezTo>
                <a:cubicBezTo>
                  <a:pt x="756602" y="773782"/>
                  <a:pt x="783341" y="765448"/>
                  <a:pt x="806392" y="757764"/>
                </a:cubicBezTo>
                <a:cubicBezTo>
                  <a:pt x="815270" y="748886"/>
                  <a:pt x="823380" y="739168"/>
                  <a:pt x="833025" y="731131"/>
                </a:cubicBezTo>
                <a:cubicBezTo>
                  <a:pt x="841222" y="724301"/>
                  <a:pt x="852993" y="721708"/>
                  <a:pt x="859658" y="713376"/>
                </a:cubicBezTo>
                <a:cubicBezTo>
                  <a:pt x="865504" y="706069"/>
                  <a:pt x="863096" y="694358"/>
                  <a:pt x="868535" y="686743"/>
                </a:cubicBezTo>
                <a:cubicBezTo>
                  <a:pt x="904943" y="635771"/>
                  <a:pt x="898997" y="670206"/>
                  <a:pt x="921801" y="624599"/>
                </a:cubicBezTo>
                <a:cubicBezTo>
                  <a:pt x="925986" y="616229"/>
                  <a:pt x="928108" y="606964"/>
                  <a:pt x="930679" y="597966"/>
                </a:cubicBezTo>
                <a:cubicBezTo>
                  <a:pt x="963560" y="482887"/>
                  <a:pt x="914062" y="633138"/>
                  <a:pt x="957312" y="535823"/>
                </a:cubicBezTo>
                <a:cubicBezTo>
                  <a:pt x="964913" y="518720"/>
                  <a:pt x="975067" y="482557"/>
                  <a:pt x="975067" y="482557"/>
                </a:cubicBezTo>
                <a:cubicBezTo>
                  <a:pt x="972108" y="411536"/>
                  <a:pt x="971441" y="340382"/>
                  <a:pt x="966190" y="269493"/>
                </a:cubicBezTo>
                <a:cubicBezTo>
                  <a:pt x="965499" y="260161"/>
                  <a:pt x="961857" y="251040"/>
                  <a:pt x="957312" y="242860"/>
                </a:cubicBezTo>
                <a:cubicBezTo>
                  <a:pt x="909329" y="156491"/>
                  <a:pt x="939961" y="214936"/>
                  <a:pt x="904046" y="171838"/>
                </a:cubicBezTo>
                <a:cubicBezTo>
                  <a:pt x="779048" y="21840"/>
                  <a:pt x="951936" y="225043"/>
                  <a:pt x="859658" y="109695"/>
                </a:cubicBezTo>
                <a:cubicBezTo>
                  <a:pt x="854429" y="103159"/>
                  <a:pt x="846545" y="98903"/>
                  <a:pt x="841902" y="91939"/>
                </a:cubicBezTo>
                <a:cubicBezTo>
                  <a:pt x="798902" y="27440"/>
                  <a:pt x="847104" y="79387"/>
                  <a:pt x="806392" y="38673"/>
                </a:cubicBezTo>
                <a:cubicBezTo>
                  <a:pt x="803433" y="29796"/>
                  <a:pt x="779758" y="-11634"/>
                  <a:pt x="824147" y="3163"/>
                </a:cubicBezTo>
                <a:cubicBezTo>
                  <a:pt x="836058" y="7133"/>
                  <a:pt x="839551" y="24181"/>
                  <a:pt x="850780" y="29796"/>
                </a:cubicBezTo>
                <a:cubicBezTo>
                  <a:pt x="864276" y="36544"/>
                  <a:pt x="880372" y="35714"/>
                  <a:pt x="895168" y="38673"/>
                </a:cubicBezTo>
                <a:cubicBezTo>
                  <a:pt x="907641" y="46989"/>
                  <a:pt x="949973" y="74500"/>
                  <a:pt x="957312" y="83062"/>
                </a:cubicBezTo>
                <a:cubicBezTo>
                  <a:pt x="965924" y="93110"/>
                  <a:pt x="982408" y="107561"/>
                  <a:pt x="975067" y="118572"/>
                </a:cubicBezTo>
                <a:cubicBezTo>
                  <a:pt x="968299" y="128724"/>
                  <a:pt x="951288" y="113047"/>
                  <a:pt x="939557" y="109695"/>
                </a:cubicBezTo>
                <a:cubicBezTo>
                  <a:pt x="914661" y="102582"/>
                  <a:pt x="901082" y="96587"/>
                  <a:pt x="877413" y="83062"/>
                </a:cubicBezTo>
                <a:cubicBezTo>
                  <a:pt x="868149" y="77768"/>
                  <a:pt x="860044" y="70600"/>
                  <a:pt x="850780" y="65306"/>
                </a:cubicBezTo>
                <a:cubicBezTo>
                  <a:pt x="839290" y="58740"/>
                  <a:pt x="827106" y="53469"/>
                  <a:pt x="815269" y="47551"/>
                </a:cubicBezTo>
                <a:cubicBezTo>
                  <a:pt x="806391" y="50510"/>
                  <a:pt x="795943" y="50583"/>
                  <a:pt x="788636" y="56429"/>
                </a:cubicBezTo>
                <a:cubicBezTo>
                  <a:pt x="780305" y="63094"/>
                  <a:pt x="774844" y="73156"/>
                  <a:pt x="770881" y="83062"/>
                </a:cubicBezTo>
                <a:cubicBezTo>
                  <a:pt x="742183" y="154807"/>
                  <a:pt x="762650" y="125512"/>
                  <a:pt x="744248" y="180716"/>
                </a:cubicBezTo>
                <a:cubicBezTo>
                  <a:pt x="742155" y="186993"/>
                  <a:pt x="738329" y="192553"/>
                  <a:pt x="735370" y="19847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1F2452-DFB5-44C6-91C4-EB1A4AC4B252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1) Core</a:t>
            </a:r>
          </a:p>
          <a:p>
            <a:r>
              <a:rPr lang="de-AT" dirty="0"/>
              <a:t>2) Down </a:t>
            </a:r>
          </a:p>
          <a:p>
            <a:r>
              <a:rPr lang="de-AT" dirty="0"/>
              <a:t>3) </a:t>
            </a:r>
            <a:r>
              <a:rPr lang="de-AT" dirty="0" err="1"/>
              <a:t>Anticlockwise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083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Numeration</a:t>
            </a:r>
            <a:r>
              <a:rPr lang="de-AT" dirty="0"/>
              <a:t> Method</a:t>
            </a:r>
            <a:endParaRPr lang="LID4096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F9543-85B6-432A-9D1A-F403CFEE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8744" y="1932602"/>
            <a:ext cx="7350094" cy="39652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366AA-1538-459C-9525-9377EFB1FF65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G0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6C50C-C6AF-4CBB-BCDA-C6E8BACCE0C1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1A689-4F3F-4C4D-9742-A392A0DE303A}"/>
              </a:ext>
            </a:extLst>
          </p:cNvPr>
          <p:cNvSpPr txBox="1"/>
          <p:nvPr/>
        </p:nvSpPr>
        <p:spPr>
          <a:xfrm>
            <a:off x="6535221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B1FE1-CF58-47A8-B85A-B930F0EC17FE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ADC32-2C77-47B0-A062-E8A3E71587EA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24124-B27B-444F-890A-3E9D5D7A6C6F}"/>
              </a:ext>
            </a:extLst>
          </p:cNvPr>
          <p:cNvSpPr txBox="1"/>
          <p:nvPr/>
        </p:nvSpPr>
        <p:spPr>
          <a:xfrm>
            <a:off x="6562897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ADF3D-E28C-49CF-AA49-D233AA07B4D7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41BA-56C9-4049-805F-9F84F9999967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231B7-7A11-4DAF-96B9-7EC46533C93E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9A9DF-4053-4443-9FC7-2E5EEA8CDCDC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41CC0-279F-4EA3-83C4-5CBF9902164B}"/>
              </a:ext>
            </a:extLst>
          </p:cNvPr>
          <p:cNvSpPr txBox="1"/>
          <p:nvPr/>
        </p:nvSpPr>
        <p:spPr>
          <a:xfrm>
            <a:off x="5958889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1F2452-DFB5-44C6-91C4-EB1A4AC4B252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600" dirty="0"/>
              <a:t>G: Green</a:t>
            </a:r>
          </a:p>
          <a:p>
            <a:r>
              <a:rPr lang="de-AT" sz="1600" dirty="0"/>
              <a:t>W: White</a:t>
            </a:r>
          </a:p>
          <a:p>
            <a:r>
              <a:rPr lang="de-AT" sz="1600" dirty="0"/>
              <a:t>Pr: Purple</a:t>
            </a:r>
          </a:p>
          <a:p>
            <a:r>
              <a:rPr lang="de-AT" sz="1600" dirty="0"/>
              <a:t>T: </a:t>
            </a:r>
            <a:r>
              <a:rPr lang="de-AT" sz="1600" dirty="0" err="1"/>
              <a:t>Turquoise</a:t>
            </a:r>
            <a:endParaRPr lang="de-AT" sz="1600" dirty="0"/>
          </a:p>
          <a:p>
            <a:r>
              <a:rPr lang="de-AT" sz="1600" dirty="0"/>
              <a:t>H: Honey</a:t>
            </a:r>
          </a:p>
          <a:p>
            <a:r>
              <a:rPr lang="de-AT" sz="1600" dirty="0"/>
              <a:t>R: </a:t>
            </a:r>
            <a:r>
              <a:rPr lang="de-AT" sz="1600" dirty="0" err="1"/>
              <a:t>Red</a:t>
            </a:r>
            <a:endParaRPr lang="de-AT" sz="1600" dirty="0"/>
          </a:p>
          <a:p>
            <a:r>
              <a:rPr lang="de-AT" sz="1600" dirty="0"/>
              <a:t>L: </a:t>
            </a:r>
            <a:r>
              <a:rPr lang="de-AT" sz="1600" dirty="0" err="1"/>
              <a:t>Lime</a:t>
            </a:r>
            <a:r>
              <a:rPr lang="de-AT" sz="1600" dirty="0"/>
              <a:t> Green</a:t>
            </a:r>
          </a:p>
          <a:p>
            <a:r>
              <a:rPr lang="de-AT" sz="1600" dirty="0" err="1"/>
              <a:t>Gr</a:t>
            </a:r>
            <a:r>
              <a:rPr lang="de-AT" sz="1600" dirty="0"/>
              <a:t>: Grey</a:t>
            </a:r>
          </a:p>
          <a:p>
            <a:r>
              <a:rPr lang="de-AT" sz="1600" dirty="0"/>
              <a:t>O: Orange</a:t>
            </a:r>
          </a:p>
          <a:p>
            <a:r>
              <a:rPr lang="de-AT" sz="1600" dirty="0"/>
              <a:t>Y: Yellow</a:t>
            </a:r>
          </a:p>
          <a:p>
            <a:r>
              <a:rPr lang="de-AT" sz="1600" dirty="0"/>
              <a:t>B: Blue</a:t>
            </a:r>
          </a:p>
          <a:p>
            <a:r>
              <a:rPr lang="de-AT" sz="1600" dirty="0"/>
              <a:t>Pi: Pink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548C3-F0B1-48B7-A4B9-45E6D9010046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B0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3133A-1348-43CA-AB84-0999C669E482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816E-1BA4-42BB-94A0-4409C71D1BDA}"/>
              </a:ext>
            </a:extLst>
          </p:cNvPr>
          <p:cNvSpPr txBox="1"/>
          <p:nvPr/>
        </p:nvSpPr>
        <p:spPr>
          <a:xfrm>
            <a:off x="9217492" y="299394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AB045-F82B-43C3-9148-8282F23745C5}"/>
              </a:ext>
            </a:extLst>
          </p:cNvPr>
          <p:cNvSpPr txBox="1"/>
          <p:nvPr/>
        </p:nvSpPr>
        <p:spPr>
          <a:xfrm>
            <a:off x="9525242" y="2791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28CB5-56EC-4018-A714-24E2DDF571E4}"/>
              </a:ext>
            </a:extLst>
          </p:cNvPr>
          <p:cNvSpPr txBox="1"/>
          <p:nvPr/>
        </p:nvSpPr>
        <p:spPr>
          <a:xfrm>
            <a:off x="9421934" y="247701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ED0A5-A296-44DA-AA85-2A8295DB2F2B}"/>
              </a:ext>
            </a:extLst>
          </p:cNvPr>
          <p:cNvSpPr txBox="1"/>
          <p:nvPr/>
        </p:nvSpPr>
        <p:spPr>
          <a:xfrm>
            <a:off x="9316784" y="219200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31829-632F-4D07-86A1-D0555D12B62C}"/>
              </a:ext>
            </a:extLst>
          </p:cNvPr>
          <p:cNvSpPr txBox="1"/>
          <p:nvPr/>
        </p:nvSpPr>
        <p:spPr>
          <a:xfrm>
            <a:off x="9005167" y="22000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07DA7-C1FE-4DFA-BD26-14DED12B691D}"/>
              </a:ext>
            </a:extLst>
          </p:cNvPr>
          <p:cNvSpPr txBox="1"/>
          <p:nvPr/>
        </p:nvSpPr>
        <p:spPr>
          <a:xfrm>
            <a:off x="8664763" y="219527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C39F70-9178-4286-958A-17B522C79EA4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C566A-977D-45EC-9732-2E5CC98376FE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7FA11-0FE0-41F3-91C5-58E796C0AFF4}"/>
              </a:ext>
            </a:extLst>
          </p:cNvPr>
          <p:cNvSpPr txBox="1"/>
          <p:nvPr/>
        </p:nvSpPr>
        <p:spPr>
          <a:xfrm>
            <a:off x="8702197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44907-C014-446F-B27D-1E65F3F0ECDA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65849B-D72D-492C-A10D-01C206551D0F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1974E-16F6-45F0-995E-322C9FE98082}"/>
              </a:ext>
            </a:extLst>
          </p:cNvPr>
          <p:cNvSpPr txBox="1"/>
          <p:nvPr/>
        </p:nvSpPr>
        <p:spPr>
          <a:xfrm>
            <a:off x="10628825" y="295239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8AA97-1597-45A5-800B-1FA3F2C71080}"/>
              </a:ext>
            </a:extLst>
          </p:cNvPr>
          <p:cNvSpPr txBox="1"/>
          <p:nvPr/>
        </p:nvSpPr>
        <p:spPr>
          <a:xfrm>
            <a:off x="10958614" y="278508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A4480-86E2-4DF9-A061-3EC4CEA6E539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5B726D-2C1A-4CBB-B1A8-F66EB8A1A9E7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018F46-11B6-4A5A-A9D6-62DCD9F050D9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3DF27-F6DF-4B05-84F3-C06B79DF2340}"/>
              </a:ext>
            </a:extLst>
          </p:cNvPr>
          <p:cNvSpPr txBox="1"/>
          <p:nvPr/>
        </p:nvSpPr>
        <p:spPr>
          <a:xfrm>
            <a:off x="10065534" y="21526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2EEF8D-0BF1-43AD-96BD-C17CDFDFA961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C4DFC-7C25-4C28-9A77-9288ABB0CAFD}"/>
              </a:ext>
            </a:extLst>
          </p:cNvPr>
          <p:cNvSpPr txBox="1"/>
          <p:nvPr/>
        </p:nvSpPr>
        <p:spPr>
          <a:xfrm>
            <a:off x="9888210" y="278484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D6C70-6F2E-4CF9-92A8-EC69E40A7FAF}"/>
              </a:ext>
            </a:extLst>
          </p:cNvPr>
          <p:cNvSpPr txBox="1"/>
          <p:nvPr/>
        </p:nvSpPr>
        <p:spPr>
          <a:xfrm>
            <a:off x="10160035" y="29512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17FB8E-34BA-4BA7-A052-2FBFE3705D32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O0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12BEA3-5798-4CEF-8B7F-8879B8F8F702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C7CA2-4AB1-4F6D-889A-7C1FB2AE3C88}"/>
              </a:ext>
            </a:extLst>
          </p:cNvPr>
          <p:cNvSpPr txBox="1"/>
          <p:nvPr/>
        </p:nvSpPr>
        <p:spPr>
          <a:xfrm>
            <a:off x="11074755" y="433096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9E8210-9D33-4E5A-A8AD-F5E5EA134509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F10BC5-70BD-4B06-96DF-E78E41D63707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A0799-AB0A-4D3E-9EAD-D2647C493CEE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9E92BE-45DD-4A5B-8EFB-D4E4B8D957FB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13AE23-FDC0-48D8-94CB-91B1A03FF2D2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2BBBA2-D7C3-4D46-A7A8-5ED68795A91F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09414-A814-4647-92CD-319F9B152763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DFD33-3517-4DB4-890D-9810E3FBE016}"/>
              </a:ext>
            </a:extLst>
          </p:cNvPr>
          <p:cNvSpPr txBox="1"/>
          <p:nvPr/>
        </p:nvSpPr>
        <p:spPr>
          <a:xfrm>
            <a:off x="10611478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3FEEB2-D289-4498-AA1B-E62C01B44DE1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Gr0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7B0A03-9C38-4AD7-9754-66807F1BEA29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936B6B-43C4-4D9A-B61E-86392DF332C1}"/>
              </a:ext>
            </a:extLst>
          </p:cNvPr>
          <p:cNvSpPr txBox="1"/>
          <p:nvPr/>
        </p:nvSpPr>
        <p:spPr>
          <a:xfrm>
            <a:off x="9881580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3044B7-3470-444C-8102-327F7EB943F8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3F7CE5-5B6C-4858-AA19-61591A237AA0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72D58A-7FD9-4F93-9031-9ED8C60E8F62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43C146-B454-4CCA-8A02-D2EDA7DF51C2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E334D0-A2BA-4E4B-8BC9-C553720BFAC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E39653-31A0-4A02-8F50-E632982A6A27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FEB50C-C253-405E-AA3B-CBB46B2B215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A05E58-3323-46A8-BC82-68F0DA666BEF}"/>
              </a:ext>
            </a:extLst>
          </p:cNvPr>
          <p:cNvSpPr txBox="1"/>
          <p:nvPr/>
        </p:nvSpPr>
        <p:spPr>
          <a:xfrm>
            <a:off x="9421934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F37EFB-5A7E-4FC9-B1DC-D6D036E424A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Pi0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1B77E4-7336-45B9-B1A3-F5BC673AB524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F2D9F-E9DF-453A-85BE-78735E6FAB42}"/>
              </a:ext>
            </a:extLst>
          </p:cNvPr>
          <p:cNvSpPr txBox="1"/>
          <p:nvPr/>
        </p:nvSpPr>
        <p:spPr>
          <a:xfrm>
            <a:off x="8775856" y="432128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CC3CB3-6BE6-4E14-B73C-355A79891C1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6965E-9AB5-4739-8C94-0BB762E1B87B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C2EF3-5A4E-4B7B-B137-7DF07C6AE2BE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CA2F79-D336-4EB2-8942-7DB8E6ED5AE2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537790-D090-48BC-ADB8-54FCF4CE1B0C}"/>
              </a:ext>
            </a:extLst>
          </p:cNvPr>
          <p:cNvSpPr txBox="1"/>
          <p:nvPr/>
        </p:nvSpPr>
        <p:spPr>
          <a:xfrm>
            <a:off x="8236260" y="352196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F34735-D180-4074-9ADB-6D5E0F219863}"/>
              </a:ext>
            </a:extLst>
          </p:cNvPr>
          <p:cNvSpPr txBox="1"/>
          <p:nvPr/>
        </p:nvSpPr>
        <p:spPr>
          <a:xfrm>
            <a:off x="8173501" y="380389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299B37-47CD-480F-8CB8-E66A5BF71E50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44709D-5350-43E6-8F9B-F25575663143}"/>
              </a:ext>
            </a:extLst>
          </p:cNvPr>
          <p:cNvSpPr txBox="1"/>
          <p:nvPr/>
        </p:nvSpPr>
        <p:spPr>
          <a:xfrm>
            <a:off x="8322682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379084-B5AE-4067-959C-EA1361FA634D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Pr0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E9EF9E-AC68-46B5-8D0A-461565BC5295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CC5E0C-A978-4EAE-AD50-86E5183B0B29}"/>
              </a:ext>
            </a:extLst>
          </p:cNvPr>
          <p:cNvSpPr txBox="1"/>
          <p:nvPr/>
        </p:nvSpPr>
        <p:spPr>
          <a:xfrm>
            <a:off x="5402448" y="401454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44C2BF-BF85-481D-95B3-CE025C45924F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CC394A-369D-4177-AAE0-07733E3DB6C5}"/>
              </a:ext>
            </a:extLst>
          </p:cNvPr>
          <p:cNvSpPr txBox="1"/>
          <p:nvPr/>
        </p:nvSpPr>
        <p:spPr>
          <a:xfrm>
            <a:off x="5577549" y="3426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6BCDFB-50DB-40A3-9A24-9D931DD7EEC0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3C954-688F-4109-8E39-0284D0794881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D49600-8B34-48A9-BDD2-31B378B6B512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965F97-8604-4278-87EB-399EE5FB6C8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91E8D8-1CE7-4036-BAA7-3F1D0BD4B782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BFE768-466F-437D-BAFE-5C17C99F07C0}"/>
              </a:ext>
            </a:extLst>
          </p:cNvPr>
          <p:cNvSpPr txBox="1"/>
          <p:nvPr/>
        </p:nvSpPr>
        <p:spPr>
          <a:xfrm>
            <a:off x="4674223" y="401638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76D32C-5B7A-44B3-83AA-4905B78C4109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E9BBD0-20DA-4B92-A765-6199BDF1A51B}"/>
              </a:ext>
            </a:extLst>
          </p:cNvPr>
          <p:cNvSpPr txBox="1"/>
          <p:nvPr/>
        </p:nvSpPr>
        <p:spPr>
          <a:xfrm>
            <a:off x="6230895" y="3199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1D7ABE-20BE-4ECA-9071-F669F32279A7}"/>
              </a:ext>
            </a:extLst>
          </p:cNvPr>
          <p:cNvSpPr txBox="1"/>
          <p:nvPr/>
        </p:nvSpPr>
        <p:spPr>
          <a:xfrm>
            <a:off x="6514228" y="319893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CAF894-AD1A-445D-B414-538FEE02FC59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26A3E9-280D-4596-90DB-10A92E547434}"/>
              </a:ext>
            </a:extLst>
          </p:cNvPr>
          <p:cNvSpPr txBox="1"/>
          <p:nvPr/>
        </p:nvSpPr>
        <p:spPr>
          <a:xfrm>
            <a:off x="6759018" y="25937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01DF6-3BCA-4C01-B6CE-BF4841A5EBBC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E80A80-8B0C-493A-BA23-4C16FD8CE5FE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970210-67C5-4227-AA67-DD9CF474EB8E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3382C2-5E32-476B-9FE1-FB18DF409E08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E0E920-2F33-4029-AE9D-AB98B24E623F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961574-CBE6-48BC-B61D-EC216F2C201F}"/>
              </a:ext>
            </a:extLst>
          </p:cNvPr>
          <p:cNvSpPr txBox="1"/>
          <p:nvPr/>
        </p:nvSpPr>
        <p:spPr>
          <a:xfrm>
            <a:off x="5910910" y="31921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DD0948-D8D3-41E0-B7EC-DD43406158F4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B28826-D0FE-4138-AFCD-036446D55818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742B37-A90B-4DA2-9710-9F5DC19503D2}"/>
              </a:ext>
            </a:extLst>
          </p:cNvPr>
          <p:cNvSpPr txBox="1"/>
          <p:nvPr/>
        </p:nvSpPr>
        <p:spPr>
          <a:xfrm>
            <a:off x="5881633" y="53892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36AC14-2087-4A2B-81BD-FB5FFEBBFF33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6135A7-70B8-41A4-918B-42ADEE1394AA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BF93E-53AF-4752-8CFB-593CAECC1E33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B988D1-131F-4B38-9830-24C60BA0E91D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9356D2-FD2E-4661-B011-92CEDE8F7A19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A26B7-FFD8-436A-B53A-5CEAC867585F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E39222-0316-4BCD-AEBB-14C31FA4B24C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98F0729-F452-4718-B313-84D29BCAE99D}"/>
              </a:ext>
            </a:extLst>
          </p:cNvPr>
          <p:cNvSpPr txBox="1"/>
          <p:nvPr/>
        </p:nvSpPr>
        <p:spPr>
          <a:xfrm>
            <a:off x="5188621" y="539634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24B1AA2-961C-459D-A920-FB45DE589B5E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H0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7C3E8E-AA0F-48FA-B70C-279FAE92257B}"/>
              </a:ext>
            </a:extLst>
          </p:cNvPr>
          <p:cNvSpPr txBox="1"/>
          <p:nvPr/>
        </p:nvSpPr>
        <p:spPr>
          <a:xfrm>
            <a:off x="6992905" y="541425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0C2FCD-93D6-4226-AFAE-1E16B15A033C}"/>
              </a:ext>
            </a:extLst>
          </p:cNvPr>
          <p:cNvSpPr txBox="1"/>
          <p:nvPr/>
        </p:nvSpPr>
        <p:spPr>
          <a:xfrm>
            <a:off x="7291832" y="54236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DFD89A-419F-4D73-9F77-2C5E7295204B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7739BD-F515-4C17-893B-970D496DDF6B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0A23913-2E08-455E-A8F8-34FD2EE1F3A1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F42254-2A75-4357-A98F-2FF132777E58}"/>
              </a:ext>
            </a:extLst>
          </p:cNvPr>
          <p:cNvSpPr txBox="1"/>
          <p:nvPr/>
        </p:nvSpPr>
        <p:spPr>
          <a:xfrm>
            <a:off x="6975951" y="44217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BC27EC-D436-4D57-B731-360CBE895324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AEA6E5-98FB-43D2-8EC9-CABBCE1527B8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B605A9-D934-4940-A153-528C64C60F29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3E86EA-184F-4799-AC4F-DCB9DDE94D10}"/>
              </a:ext>
            </a:extLst>
          </p:cNvPr>
          <p:cNvSpPr txBox="1"/>
          <p:nvPr/>
        </p:nvSpPr>
        <p:spPr>
          <a:xfrm>
            <a:off x="6618004" y="543297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D34E07-D21A-41FE-BD7E-AD3491C3D6FB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E6B836-98CC-4BB4-86A2-7D234C24EF27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048586-3287-4782-8211-FC4A223EF32E}"/>
              </a:ext>
            </a:extLst>
          </p:cNvPr>
          <p:cNvSpPr txBox="1"/>
          <p:nvPr/>
        </p:nvSpPr>
        <p:spPr>
          <a:xfrm>
            <a:off x="7701479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3BC6F3-6D3E-4C2B-B835-A4E8C2563DD9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ACFFB0-4A7C-4DFF-9AEB-22171E682E4A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244D29-46CB-4539-936B-A76AD2EE444F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CE6943-B1EB-43B2-90D6-085D1BB55CE3}"/>
              </a:ext>
            </a:extLst>
          </p:cNvPr>
          <p:cNvSpPr txBox="1"/>
          <p:nvPr/>
        </p:nvSpPr>
        <p:spPr>
          <a:xfrm>
            <a:off x="7410030" y="302676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C1ED8A3-C72E-4BF4-BC7F-5D1AB247ED2C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29CB6D0-41D8-485E-AA7E-1AE9CE034951}"/>
              </a:ext>
            </a:extLst>
          </p:cNvPr>
          <p:cNvSpPr txBox="1"/>
          <p:nvPr/>
        </p:nvSpPr>
        <p:spPr>
          <a:xfrm>
            <a:off x="6868872" y="341210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049A735-4BA8-4A6E-B20B-1F89CF6EFE15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1AA384-1B46-4815-B503-EE64884A47DA}"/>
              </a:ext>
            </a:extLst>
          </p:cNvPr>
          <p:cNvSpPr txBox="1"/>
          <p:nvPr/>
        </p:nvSpPr>
        <p:spPr>
          <a:xfrm>
            <a:off x="7080940" y="40248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CF7AFBD-D693-4641-ACC5-DECD408B0FC0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L0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737C5E-D98F-4BF8-AAD3-3BAAAFEB2FA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08EC67-FA02-4DB3-8B56-8F878DFD9DD0}"/>
              </a:ext>
            </a:extLst>
          </p:cNvPr>
          <p:cNvSpPr txBox="1"/>
          <p:nvPr/>
        </p:nvSpPr>
        <p:spPr>
          <a:xfrm>
            <a:off x="10019934" y="400899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03E9FC-A3FC-49CC-998A-D1C8D92C4F19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60E42E-1F30-4D5F-91A5-085D71BC124C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F2D6AD-8D63-423F-9054-5424B8065BC0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L7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19CBF5-B7F8-408A-AB2E-F939FFEE2C2B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60B6B2A-4B68-4AA0-BB53-1D127DC83016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L5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52482B-AA39-4C2F-8861-9FD6AC672252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62FE88-618B-434F-AA3C-33B6A37AAF50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B1BFB-D1E1-4A2C-988D-22D7556EDC6D}"/>
              </a:ext>
            </a:extLst>
          </p:cNvPr>
          <p:cNvSpPr txBox="1"/>
          <p:nvPr/>
        </p:nvSpPr>
        <p:spPr>
          <a:xfrm>
            <a:off x="9390305" y="403369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L2</a:t>
            </a:r>
            <a:endParaRPr lang="LID4096" sz="14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C18FB7-F6D1-4934-AD53-9DBB33AF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28" y="483152"/>
            <a:ext cx="2271420" cy="11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02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FF0000"/>
                </a:solidFill>
              </a:rPr>
              <a:t>Backup Slide</a:t>
            </a:r>
            <a:r>
              <a:rPr lang="de-AT" dirty="0"/>
              <a:t> - </a:t>
            </a:r>
            <a:r>
              <a:rPr lang="de-AT" dirty="0" err="1">
                <a:solidFill>
                  <a:srgbClr val="FF0000"/>
                </a:solidFill>
              </a:rPr>
              <a:t>anticlockwise</a:t>
            </a:r>
            <a:endParaRPr lang="LID4096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9F9543-85B6-432A-9D1A-F403CFEE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8744" y="1932602"/>
            <a:ext cx="7350094" cy="39652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366AA-1538-459C-9525-9377EFB1FF65}"/>
              </a:ext>
            </a:extLst>
          </p:cNvPr>
          <p:cNvSpPr txBox="1"/>
          <p:nvPr/>
        </p:nvSpPr>
        <p:spPr>
          <a:xfrm>
            <a:off x="6215658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G0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6C50C-C6AF-4CBB-BCDA-C6E8BACCE0C1}"/>
              </a:ext>
            </a:extLst>
          </p:cNvPr>
          <p:cNvSpPr txBox="1"/>
          <p:nvPr/>
        </p:nvSpPr>
        <p:spPr>
          <a:xfrm>
            <a:off x="6288198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1A689-4F3F-4C4D-9742-A392A0DE303A}"/>
              </a:ext>
            </a:extLst>
          </p:cNvPr>
          <p:cNvSpPr txBox="1"/>
          <p:nvPr/>
        </p:nvSpPr>
        <p:spPr>
          <a:xfrm>
            <a:off x="6535221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B1FE1-CF58-47A8-B85A-B930F0EC17FE}"/>
              </a:ext>
            </a:extLst>
          </p:cNvPr>
          <p:cNvSpPr txBox="1"/>
          <p:nvPr/>
        </p:nvSpPr>
        <p:spPr>
          <a:xfrm>
            <a:off x="6782244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ADC32-2C77-47B0-A062-E8A3E71587EA}"/>
              </a:ext>
            </a:extLst>
          </p:cNvPr>
          <p:cNvSpPr txBox="1"/>
          <p:nvPr/>
        </p:nvSpPr>
        <p:spPr>
          <a:xfrm>
            <a:off x="6658733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24124-B27B-444F-890A-3E9D5D7A6C6F}"/>
              </a:ext>
            </a:extLst>
          </p:cNvPr>
          <p:cNvSpPr txBox="1"/>
          <p:nvPr/>
        </p:nvSpPr>
        <p:spPr>
          <a:xfrm>
            <a:off x="6562897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ADF3D-E28C-49CF-AA49-D233AA07B4D7}"/>
              </a:ext>
            </a:extLst>
          </p:cNvPr>
          <p:cNvSpPr txBox="1"/>
          <p:nvPr/>
        </p:nvSpPr>
        <p:spPr>
          <a:xfrm>
            <a:off x="6252632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41BA-56C9-4049-805F-9F84F9999967}"/>
              </a:ext>
            </a:extLst>
          </p:cNvPr>
          <p:cNvSpPr txBox="1"/>
          <p:nvPr/>
        </p:nvSpPr>
        <p:spPr>
          <a:xfrm>
            <a:off x="5908611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231B7-7A11-4DAF-96B9-7EC46533C93E}"/>
              </a:ext>
            </a:extLst>
          </p:cNvPr>
          <p:cNvSpPr txBox="1"/>
          <p:nvPr/>
        </p:nvSpPr>
        <p:spPr>
          <a:xfrm>
            <a:off x="5828537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9A9DF-4053-4443-9FC7-2E5EEA8CDCDC}"/>
              </a:ext>
            </a:extLst>
          </p:cNvPr>
          <p:cNvSpPr txBox="1"/>
          <p:nvPr/>
        </p:nvSpPr>
        <p:spPr>
          <a:xfrm>
            <a:off x="570502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41CC0-279F-4EA3-83C4-5CBF9902164B}"/>
              </a:ext>
            </a:extLst>
          </p:cNvPr>
          <p:cNvSpPr txBox="1"/>
          <p:nvPr/>
        </p:nvSpPr>
        <p:spPr>
          <a:xfrm>
            <a:off x="5958889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548C3-F0B1-48B7-A4B9-45E6D9010046}"/>
              </a:ext>
            </a:extLst>
          </p:cNvPr>
          <p:cNvSpPr txBox="1"/>
          <p:nvPr/>
        </p:nvSpPr>
        <p:spPr>
          <a:xfrm>
            <a:off x="8924827" y="259904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B0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3133A-1348-43CA-AB84-0999C669E482}"/>
              </a:ext>
            </a:extLst>
          </p:cNvPr>
          <p:cNvSpPr txBox="1"/>
          <p:nvPr/>
        </p:nvSpPr>
        <p:spPr>
          <a:xfrm>
            <a:off x="8997367" y="318176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816E-1BA4-42BB-94A0-4409C71D1BDA}"/>
              </a:ext>
            </a:extLst>
          </p:cNvPr>
          <p:cNvSpPr txBox="1"/>
          <p:nvPr/>
        </p:nvSpPr>
        <p:spPr>
          <a:xfrm>
            <a:off x="9244390" y="29944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AB045-F82B-43C3-9148-8282F23745C5}"/>
              </a:ext>
            </a:extLst>
          </p:cNvPr>
          <p:cNvSpPr txBox="1"/>
          <p:nvPr/>
        </p:nvSpPr>
        <p:spPr>
          <a:xfrm>
            <a:off x="9491413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28CB5-56EC-4018-A714-24E2DDF571E4}"/>
              </a:ext>
            </a:extLst>
          </p:cNvPr>
          <p:cNvSpPr txBox="1"/>
          <p:nvPr/>
        </p:nvSpPr>
        <p:spPr>
          <a:xfrm>
            <a:off x="9367902" y="247717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ED0A5-A296-44DA-AA85-2A8295DB2F2B}"/>
              </a:ext>
            </a:extLst>
          </p:cNvPr>
          <p:cNvSpPr txBox="1"/>
          <p:nvPr/>
        </p:nvSpPr>
        <p:spPr>
          <a:xfrm>
            <a:off x="9272066" y="221069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31829-632F-4D07-86A1-D0555D12B62C}"/>
              </a:ext>
            </a:extLst>
          </p:cNvPr>
          <p:cNvSpPr txBox="1"/>
          <p:nvPr/>
        </p:nvSpPr>
        <p:spPr>
          <a:xfrm>
            <a:off x="8961801" y="220921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07DA7-C1FE-4DFA-BD26-14DED12B691D}"/>
              </a:ext>
            </a:extLst>
          </p:cNvPr>
          <p:cNvSpPr txBox="1"/>
          <p:nvPr/>
        </p:nvSpPr>
        <p:spPr>
          <a:xfrm>
            <a:off x="8617780" y="220411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C39F70-9178-4286-958A-17B522C79EA4}"/>
              </a:ext>
            </a:extLst>
          </p:cNvPr>
          <p:cNvSpPr txBox="1"/>
          <p:nvPr/>
        </p:nvSpPr>
        <p:spPr>
          <a:xfrm>
            <a:off x="8537706" y="250572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C566A-977D-45EC-9732-2E5CC98376FE}"/>
              </a:ext>
            </a:extLst>
          </p:cNvPr>
          <p:cNvSpPr txBox="1"/>
          <p:nvPr/>
        </p:nvSpPr>
        <p:spPr>
          <a:xfrm>
            <a:off x="8414194" y="279174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7FA11-0FE0-41F3-91C5-58E796C0AFF4}"/>
              </a:ext>
            </a:extLst>
          </p:cNvPr>
          <p:cNvSpPr txBox="1"/>
          <p:nvPr/>
        </p:nvSpPr>
        <p:spPr>
          <a:xfrm>
            <a:off x="8668058" y="2994492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B10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44907-C014-446F-B27D-1E65F3F0ECDA}"/>
              </a:ext>
            </a:extLst>
          </p:cNvPr>
          <p:cNvSpPr txBox="1"/>
          <p:nvPr/>
        </p:nvSpPr>
        <p:spPr>
          <a:xfrm>
            <a:off x="10372581" y="254757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65849B-D72D-492C-A10D-01C206551D0F}"/>
              </a:ext>
            </a:extLst>
          </p:cNvPr>
          <p:cNvSpPr txBox="1"/>
          <p:nvPr/>
        </p:nvSpPr>
        <p:spPr>
          <a:xfrm>
            <a:off x="10445121" y="31302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1974E-16F6-45F0-995E-322C9FE98082}"/>
              </a:ext>
            </a:extLst>
          </p:cNvPr>
          <p:cNvSpPr txBox="1"/>
          <p:nvPr/>
        </p:nvSpPr>
        <p:spPr>
          <a:xfrm>
            <a:off x="10692144" y="294302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Y2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8AA97-1597-45A5-800B-1FA3F2C71080}"/>
              </a:ext>
            </a:extLst>
          </p:cNvPr>
          <p:cNvSpPr txBox="1"/>
          <p:nvPr/>
        </p:nvSpPr>
        <p:spPr>
          <a:xfrm>
            <a:off x="10939167" y="274027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Y3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A4480-86E2-4DF9-A061-3EC4CEA6E539}"/>
              </a:ext>
            </a:extLst>
          </p:cNvPr>
          <p:cNvSpPr txBox="1"/>
          <p:nvPr/>
        </p:nvSpPr>
        <p:spPr>
          <a:xfrm>
            <a:off x="10815656" y="242570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Y4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5B726D-2C1A-4CBB-B1A8-F66EB8A1A9E7}"/>
              </a:ext>
            </a:extLst>
          </p:cNvPr>
          <p:cNvSpPr txBox="1"/>
          <p:nvPr/>
        </p:nvSpPr>
        <p:spPr>
          <a:xfrm>
            <a:off x="10719820" y="215922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Y5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018F46-11B6-4A5A-A9D6-62DCD9F050D9}"/>
              </a:ext>
            </a:extLst>
          </p:cNvPr>
          <p:cNvSpPr txBox="1"/>
          <p:nvPr/>
        </p:nvSpPr>
        <p:spPr>
          <a:xfrm>
            <a:off x="10409555" y="21577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Y6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3DF27-F6DF-4B05-84F3-C06B79DF2340}"/>
              </a:ext>
            </a:extLst>
          </p:cNvPr>
          <p:cNvSpPr txBox="1"/>
          <p:nvPr/>
        </p:nvSpPr>
        <p:spPr>
          <a:xfrm>
            <a:off x="10065534" y="215264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Y7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2EEF8D-0BF1-43AD-96BD-C17CDFDFA961}"/>
              </a:ext>
            </a:extLst>
          </p:cNvPr>
          <p:cNvSpPr txBox="1"/>
          <p:nvPr/>
        </p:nvSpPr>
        <p:spPr>
          <a:xfrm>
            <a:off x="9985460" y="245425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Y8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C4DFC-7C25-4C28-9A77-9288ABB0CAFD}"/>
              </a:ext>
            </a:extLst>
          </p:cNvPr>
          <p:cNvSpPr txBox="1"/>
          <p:nvPr/>
        </p:nvSpPr>
        <p:spPr>
          <a:xfrm>
            <a:off x="9861948" y="274027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Y9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D6C70-6F2E-4CF9-92A8-EC69E40A7FAF}"/>
              </a:ext>
            </a:extLst>
          </p:cNvPr>
          <p:cNvSpPr txBox="1"/>
          <p:nvPr/>
        </p:nvSpPr>
        <p:spPr>
          <a:xfrm>
            <a:off x="10115812" y="294302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Y10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17FB8E-34BA-4BA7-A052-2FBFE3705D32}"/>
              </a:ext>
            </a:extLst>
          </p:cNvPr>
          <p:cNvSpPr txBox="1"/>
          <p:nvPr/>
        </p:nvSpPr>
        <p:spPr>
          <a:xfrm>
            <a:off x="10842349" y="39152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O0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12BEA3-5798-4CEF-8B7F-8879B8F8F702}"/>
              </a:ext>
            </a:extLst>
          </p:cNvPr>
          <p:cNvSpPr txBox="1"/>
          <p:nvPr/>
        </p:nvSpPr>
        <p:spPr>
          <a:xfrm>
            <a:off x="10914889" y="449797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C7CA2-4AB1-4F6D-889A-7C1FB2AE3C88}"/>
              </a:ext>
            </a:extLst>
          </p:cNvPr>
          <p:cNvSpPr txBox="1"/>
          <p:nvPr/>
        </p:nvSpPr>
        <p:spPr>
          <a:xfrm>
            <a:off x="11161912" y="431069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9E8210-9D33-4E5A-A8AD-F5E5EA134509}"/>
              </a:ext>
            </a:extLst>
          </p:cNvPr>
          <p:cNvSpPr txBox="1"/>
          <p:nvPr/>
        </p:nvSpPr>
        <p:spPr>
          <a:xfrm>
            <a:off x="11408935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F10BC5-70BD-4B06-96DF-E78E41D63707}"/>
              </a:ext>
            </a:extLst>
          </p:cNvPr>
          <p:cNvSpPr txBox="1"/>
          <p:nvPr/>
        </p:nvSpPr>
        <p:spPr>
          <a:xfrm>
            <a:off x="11285424" y="379337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A0799-AB0A-4D3E-9EAD-D2647C493CEE}"/>
              </a:ext>
            </a:extLst>
          </p:cNvPr>
          <p:cNvSpPr txBox="1"/>
          <p:nvPr/>
        </p:nvSpPr>
        <p:spPr>
          <a:xfrm>
            <a:off x="11189588" y="352690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9E92BE-45DD-4A5B-8EFB-D4E4B8D957FB}"/>
              </a:ext>
            </a:extLst>
          </p:cNvPr>
          <p:cNvSpPr txBox="1"/>
          <p:nvPr/>
        </p:nvSpPr>
        <p:spPr>
          <a:xfrm>
            <a:off x="10879323" y="35254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13AE23-FDC0-48D8-94CB-91B1A03FF2D2}"/>
              </a:ext>
            </a:extLst>
          </p:cNvPr>
          <p:cNvSpPr txBox="1"/>
          <p:nvPr/>
        </p:nvSpPr>
        <p:spPr>
          <a:xfrm>
            <a:off x="10535302" y="35203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2BBBA2-D7C3-4D46-A7A8-5ED68795A91F}"/>
              </a:ext>
            </a:extLst>
          </p:cNvPr>
          <p:cNvSpPr txBox="1"/>
          <p:nvPr/>
        </p:nvSpPr>
        <p:spPr>
          <a:xfrm>
            <a:off x="10455228" y="382192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09414-A814-4647-92CD-319F9B152763}"/>
              </a:ext>
            </a:extLst>
          </p:cNvPr>
          <p:cNvSpPr txBox="1"/>
          <p:nvPr/>
        </p:nvSpPr>
        <p:spPr>
          <a:xfrm>
            <a:off x="10331716" y="410794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3DFD33-3517-4DB4-890D-9810E3FBE016}"/>
              </a:ext>
            </a:extLst>
          </p:cNvPr>
          <p:cNvSpPr txBox="1"/>
          <p:nvPr/>
        </p:nvSpPr>
        <p:spPr>
          <a:xfrm>
            <a:off x="10585580" y="431069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O10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3FEEB2-D289-4498-AA1B-E62C01B44DE1}"/>
              </a:ext>
            </a:extLst>
          </p:cNvPr>
          <p:cNvSpPr txBox="1"/>
          <p:nvPr/>
        </p:nvSpPr>
        <p:spPr>
          <a:xfrm>
            <a:off x="9678703" y="476936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Gr0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7B0A03-9C38-4AD7-9754-66807F1BEA29}"/>
              </a:ext>
            </a:extLst>
          </p:cNvPr>
          <p:cNvSpPr txBox="1"/>
          <p:nvPr/>
        </p:nvSpPr>
        <p:spPr>
          <a:xfrm>
            <a:off x="9751243" y="53520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936B6B-43C4-4D9A-B61E-86392DF332C1}"/>
              </a:ext>
            </a:extLst>
          </p:cNvPr>
          <p:cNvSpPr txBox="1"/>
          <p:nvPr/>
        </p:nvSpPr>
        <p:spPr>
          <a:xfrm>
            <a:off x="9998266" y="516480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3044B7-3470-444C-8102-327F7EB943F8}"/>
              </a:ext>
            </a:extLst>
          </p:cNvPr>
          <p:cNvSpPr txBox="1"/>
          <p:nvPr/>
        </p:nvSpPr>
        <p:spPr>
          <a:xfrm>
            <a:off x="10245289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3F7CE5-5B6C-4858-AA19-61591A237AA0}"/>
              </a:ext>
            </a:extLst>
          </p:cNvPr>
          <p:cNvSpPr txBox="1"/>
          <p:nvPr/>
        </p:nvSpPr>
        <p:spPr>
          <a:xfrm>
            <a:off x="10121778" y="464749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72D58A-7FD9-4F93-9031-9ED8C60E8F62}"/>
              </a:ext>
            </a:extLst>
          </p:cNvPr>
          <p:cNvSpPr txBox="1"/>
          <p:nvPr/>
        </p:nvSpPr>
        <p:spPr>
          <a:xfrm>
            <a:off x="10025942" y="438101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43C146-B454-4CCA-8A02-D2EDA7DF51C2}"/>
              </a:ext>
            </a:extLst>
          </p:cNvPr>
          <p:cNvSpPr txBox="1"/>
          <p:nvPr/>
        </p:nvSpPr>
        <p:spPr>
          <a:xfrm>
            <a:off x="9715677" y="43795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E334D0-A2BA-4E4B-8BC9-C553720BFAC4}"/>
              </a:ext>
            </a:extLst>
          </p:cNvPr>
          <p:cNvSpPr txBox="1"/>
          <p:nvPr/>
        </p:nvSpPr>
        <p:spPr>
          <a:xfrm>
            <a:off x="9371656" y="437443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E39653-31A0-4A02-8F50-E632982A6A27}"/>
              </a:ext>
            </a:extLst>
          </p:cNvPr>
          <p:cNvSpPr txBox="1"/>
          <p:nvPr/>
        </p:nvSpPr>
        <p:spPr>
          <a:xfrm>
            <a:off x="9291582" y="467604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FEB50C-C253-405E-AA3B-CBB46B2B215A}"/>
              </a:ext>
            </a:extLst>
          </p:cNvPr>
          <p:cNvSpPr txBox="1"/>
          <p:nvPr/>
        </p:nvSpPr>
        <p:spPr>
          <a:xfrm>
            <a:off x="9168070" y="496206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A05E58-3323-46A8-BC82-68F0DA666BEF}"/>
              </a:ext>
            </a:extLst>
          </p:cNvPr>
          <p:cNvSpPr txBox="1"/>
          <p:nvPr/>
        </p:nvSpPr>
        <p:spPr>
          <a:xfrm>
            <a:off x="9421934" y="516480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Gr10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F37EFB-5A7E-4FC9-B1DC-D6D036E424A9}"/>
              </a:ext>
            </a:extLst>
          </p:cNvPr>
          <p:cNvSpPr txBox="1"/>
          <p:nvPr/>
        </p:nvSpPr>
        <p:spPr>
          <a:xfrm>
            <a:off x="8585850" y="394225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Pi0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1B77E4-7336-45B9-B1A3-F5BC673AB524}"/>
              </a:ext>
            </a:extLst>
          </p:cNvPr>
          <p:cNvSpPr txBox="1"/>
          <p:nvPr/>
        </p:nvSpPr>
        <p:spPr>
          <a:xfrm>
            <a:off x="8589577" y="452582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F2D9F-E9DF-453A-85BE-78735E6FAB42}"/>
              </a:ext>
            </a:extLst>
          </p:cNvPr>
          <p:cNvSpPr txBox="1"/>
          <p:nvPr/>
        </p:nvSpPr>
        <p:spPr>
          <a:xfrm>
            <a:off x="8836600" y="4338555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CC3CB3-6BE6-4E14-B73C-355A79891C1B}"/>
              </a:ext>
            </a:extLst>
          </p:cNvPr>
          <p:cNvSpPr txBox="1"/>
          <p:nvPr/>
        </p:nvSpPr>
        <p:spPr>
          <a:xfrm>
            <a:off x="9083622" y="4135807"/>
            <a:ext cx="50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46965E-9AB5-4739-8C94-0BB762E1B87B}"/>
              </a:ext>
            </a:extLst>
          </p:cNvPr>
          <p:cNvSpPr txBox="1"/>
          <p:nvPr/>
        </p:nvSpPr>
        <p:spPr>
          <a:xfrm>
            <a:off x="8960112" y="382123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3C2EF3-5A4E-4B7B-B137-7DF07C6AE2BE}"/>
              </a:ext>
            </a:extLst>
          </p:cNvPr>
          <p:cNvSpPr txBox="1"/>
          <p:nvPr/>
        </p:nvSpPr>
        <p:spPr>
          <a:xfrm>
            <a:off x="8864276" y="355475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CA2F79-D336-4EB2-8942-7DB8E6ED5AE2}"/>
              </a:ext>
            </a:extLst>
          </p:cNvPr>
          <p:cNvSpPr txBox="1"/>
          <p:nvPr/>
        </p:nvSpPr>
        <p:spPr>
          <a:xfrm>
            <a:off x="8554011" y="35532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537790-D090-48BC-ADB8-54FCF4CE1B0C}"/>
              </a:ext>
            </a:extLst>
          </p:cNvPr>
          <p:cNvSpPr txBox="1"/>
          <p:nvPr/>
        </p:nvSpPr>
        <p:spPr>
          <a:xfrm>
            <a:off x="8209990" y="3548179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F34735-D180-4074-9ADB-6D5E0F219863}"/>
              </a:ext>
            </a:extLst>
          </p:cNvPr>
          <p:cNvSpPr txBox="1"/>
          <p:nvPr/>
        </p:nvSpPr>
        <p:spPr>
          <a:xfrm>
            <a:off x="8129916" y="384978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299B37-47CD-480F-8CB8-E66A5BF71E50}"/>
              </a:ext>
            </a:extLst>
          </p:cNvPr>
          <p:cNvSpPr txBox="1"/>
          <p:nvPr/>
        </p:nvSpPr>
        <p:spPr>
          <a:xfrm>
            <a:off x="8006404" y="4135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44709D-5350-43E6-8F9B-F25575663143}"/>
              </a:ext>
            </a:extLst>
          </p:cNvPr>
          <p:cNvSpPr txBox="1"/>
          <p:nvPr/>
        </p:nvSpPr>
        <p:spPr>
          <a:xfrm>
            <a:off x="8260268" y="4338555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Pi10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379084-B5AE-4067-959C-EA1361FA634D}"/>
              </a:ext>
            </a:extLst>
          </p:cNvPr>
          <p:cNvSpPr txBox="1"/>
          <p:nvPr/>
        </p:nvSpPr>
        <p:spPr>
          <a:xfrm>
            <a:off x="5055767" y="354817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Pr0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E9EF9E-AC68-46B5-8D0A-461565BC5295}"/>
              </a:ext>
            </a:extLst>
          </p:cNvPr>
          <p:cNvSpPr txBox="1"/>
          <p:nvPr/>
        </p:nvSpPr>
        <p:spPr>
          <a:xfrm>
            <a:off x="5110636" y="399799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CC5E0C-A978-4EAE-AD50-86E5183B0B29}"/>
              </a:ext>
            </a:extLst>
          </p:cNvPr>
          <p:cNvSpPr txBox="1"/>
          <p:nvPr/>
        </p:nvSpPr>
        <p:spPr>
          <a:xfrm>
            <a:off x="5428759" y="399753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44C2BF-BF85-481D-95B3-CE025C45924F}"/>
              </a:ext>
            </a:extLst>
          </p:cNvPr>
          <p:cNvSpPr txBox="1"/>
          <p:nvPr/>
        </p:nvSpPr>
        <p:spPr>
          <a:xfrm>
            <a:off x="5479781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CC394A-369D-4177-AAE0-07733E3DB6C5}"/>
              </a:ext>
            </a:extLst>
          </p:cNvPr>
          <p:cNvSpPr txBox="1"/>
          <p:nvPr/>
        </p:nvSpPr>
        <p:spPr>
          <a:xfrm>
            <a:off x="5577549" y="34269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6BCDFB-50DB-40A3-9A24-9D931DD7EEC0}"/>
              </a:ext>
            </a:extLst>
          </p:cNvPr>
          <p:cNvSpPr txBox="1"/>
          <p:nvPr/>
        </p:nvSpPr>
        <p:spPr>
          <a:xfrm>
            <a:off x="5313139" y="323024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3C954-688F-4109-8E39-0284D0794881}"/>
              </a:ext>
            </a:extLst>
          </p:cNvPr>
          <p:cNvSpPr txBox="1"/>
          <p:nvPr/>
        </p:nvSpPr>
        <p:spPr>
          <a:xfrm>
            <a:off x="5066116" y="30079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D49600-8B34-48A9-BDD2-31B378B6B512}"/>
              </a:ext>
            </a:extLst>
          </p:cNvPr>
          <p:cNvSpPr txBox="1"/>
          <p:nvPr/>
        </p:nvSpPr>
        <p:spPr>
          <a:xfrm>
            <a:off x="4810630" y="32066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965F97-8604-4278-87EB-399EE5FB6C8A}"/>
              </a:ext>
            </a:extLst>
          </p:cNvPr>
          <p:cNvSpPr txBox="1"/>
          <p:nvPr/>
        </p:nvSpPr>
        <p:spPr>
          <a:xfrm>
            <a:off x="4498744" y="338400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91E8D8-1CE7-4036-BAA7-3F1D0BD4B782}"/>
              </a:ext>
            </a:extLst>
          </p:cNvPr>
          <p:cNvSpPr txBox="1"/>
          <p:nvPr/>
        </p:nvSpPr>
        <p:spPr>
          <a:xfrm>
            <a:off x="4617040" y="37147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BFE768-466F-437D-BAFE-5C17C99F07C0}"/>
              </a:ext>
            </a:extLst>
          </p:cNvPr>
          <p:cNvSpPr txBox="1"/>
          <p:nvPr/>
        </p:nvSpPr>
        <p:spPr>
          <a:xfrm>
            <a:off x="4621011" y="4016652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Pr10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76D32C-5B7A-44B3-83AA-4905B78C4109}"/>
              </a:ext>
            </a:extLst>
          </p:cNvPr>
          <p:cNvSpPr txBox="1"/>
          <p:nvPr/>
        </p:nvSpPr>
        <p:spPr>
          <a:xfrm>
            <a:off x="6237236" y="271500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E9BBD0-20DA-4B92-A765-6199BDF1A51B}"/>
              </a:ext>
            </a:extLst>
          </p:cNvPr>
          <p:cNvSpPr txBox="1"/>
          <p:nvPr/>
        </p:nvSpPr>
        <p:spPr>
          <a:xfrm>
            <a:off x="6292105" y="316482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1D7ABE-20BE-4ECA-9071-F669F32279A7}"/>
              </a:ext>
            </a:extLst>
          </p:cNvPr>
          <p:cNvSpPr txBox="1"/>
          <p:nvPr/>
        </p:nvSpPr>
        <p:spPr>
          <a:xfrm>
            <a:off x="6610228" y="316435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W2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CAF894-AD1A-445D-B414-538FEE02FC59}"/>
              </a:ext>
            </a:extLst>
          </p:cNvPr>
          <p:cNvSpPr txBox="1"/>
          <p:nvPr/>
        </p:nvSpPr>
        <p:spPr>
          <a:xfrm>
            <a:off x="6661250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W3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26A3E9-280D-4596-90DB-10A92E547434}"/>
              </a:ext>
            </a:extLst>
          </p:cNvPr>
          <p:cNvSpPr txBox="1"/>
          <p:nvPr/>
        </p:nvSpPr>
        <p:spPr>
          <a:xfrm>
            <a:off x="6759018" y="25937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W4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301DF6-3BCA-4C01-B6CE-BF4841A5EBBC}"/>
              </a:ext>
            </a:extLst>
          </p:cNvPr>
          <p:cNvSpPr txBox="1"/>
          <p:nvPr/>
        </p:nvSpPr>
        <p:spPr>
          <a:xfrm>
            <a:off x="6494608" y="239706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W5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E80A80-8B0C-493A-BA23-4C16FD8CE5FE}"/>
              </a:ext>
            </a:extLst>
          </p:cNvPr>
          <p:cNvSpPr txBox="1"/>
          <p:nvPr/>
        </p:nvSpPr>
        <p:spPr>
          <a:xfrm>
            <a:off x="6247585" y="21747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W6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970210-67C5-4227-AA67-DD9CF474EB8E}"/>
              </a:ext>
            </a:extLst>
          </p:cNvPr>
          <p:cNvSpPr txBox="1"/>
          <p:nvPr/>
        </p:nvSpPr>
        <p:spPr>
          <a:xfrm>
            <a:off x="5992099" y="237345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W7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3382C2-5E32-476B-9FE1-FB18DF409E08}"/>
              </a:ext>
            </a:extLst>
          </p:cNvPr>
          <p:cNvSpPr txBox="1"/>
          <p:nvPr/>
        </p:nvSpPr>
        <p:spPr>
          <a:xfrm>
            <a:off x="5680213" y="25508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W8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E0E920-2F33-4029-AE9D-AB98B24E623F}"/>
              </a:ext>
            </a:extLst>
          </p:cNvPr>
          <p:cNvSpPr txBox="1"/>
          <p:nvPr/>
        </p:nvSpPr>
        <p:spPr>
          <a:xfrm>
            <a:off x="5798509" y="288152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W9</a:t>
            </a:r>
            <a:endParaRPr lang="LID4096" sz="1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4961574-CBE6-48BC-B61D-EC216F2C201F}"/>
              </a:ext>
            </a:extLst>
          </p:cNvPr>
          <p:cNvSpPr txBox="1"/>
          <p:nvPr/>
        </p:nvSpPr>
        <p:spPr>
          <a:xfrm>
            <a:off x="5802480" y="3183476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W10</a:t>
            </a:r>
            <a:endParaRPr lang="LID4096" sz="14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DD0948-D8D3-41E0-B7EC-DD43406158F4}"/>
              </a:ext>
            </a:extLst>
          </p:cNvPr>
          <p:cNvSpPr txBox="1"/>
          <p:nvPr/>
        </p:nvSpPr>
        <p:spPr>
          <a:xfrm>
            <a:off x="5508641" y="493992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B28826-D0FE-4138-AFCD-036446D55818}"/>
              </a:ext>
            </a:extLst>
          </p:cNvPr>
          <p:cNvSpPr txBox="1"/>
          <p:nvPr/>
        </p:nvSpPr>
        <p:spPr>
          <a:xfrm>
            <a:off x="5563510" y="53897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F742B37-A90B-4DA2-9710-9F5DC19503D2}"/>
              </a:ext>
            </a:extLst>
          </p:cNvPr>
          <p:cNvSpPr txBox="1"/>
          <p:nvPr/>
        </p:nvSpPr>
        <p:spPr>
          <a:xfrm>
            <a:off x="5881633" y="538927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36AC14-2087-4A2B-81BD-FB5FFEBBFF33}"/>
              </a:ext>
            </a:extLst>
          </p:cNvPr>
          <p:cNvSpPr txBox="1"/>
          <p:nvPr/>
        </p:nvSpPr>
        <p:spPr>
          <a:xfrm>
            <a:off x="5932655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6135A7-70B8-41A4-918B-42ADEE1394AA}"/>
              </a:ext>
            </a:extLst>
          </p:cNvPr>
          <p:cNvSpPr txBox="1"/>
          <p:nvPr/>
        </p:nvSpPr>
        <p:spPr>
          <a:xfrm>
            <a:off x="6030423" y="481869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4BF93E-53AF-4752-8CFB-593CAECC1E33}"/>
              </a:ext>
            </a:extLst>
          </p:cNvPr>
          <p:cNvSpPr txBox="1"/>
          <p:nvPr/>
        </p:nvSpPr>
        <p:spPr>
          <a:xfrm>
            <a:off x="5766013" y="46219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B988D1-131F-4B38-9830-24C60BA0E91D}"/>
              </a:ext>
            </a:extLst>
          </p:cNvPr>
          <p:cNvSpPr txBox="1"/>
          <p:nvPr/>
        </p:nvSpPr>
        <p:spPr>
          <a:xfrm>
            <a:off x="5518990" y="43996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9356D2-FD2E-4661-B011-92CEDE8F7A19}"/>
              </a:ext>
            </a:extLst>
          </p:cNvPr>
          <p:cNvSpPr txBox="1"/>
          <p:nvPr/>
        </p:nvSpPr>
        <p:spPr>
          <a:xfrm>
            <a:off x="5263504" y="45983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A26B7-FFD8-436A-B53A-5CEAC867585F}"/>
              </a:ext>
            </a:extLst>
          </p:cNvPr>
          <p:cNvSpPr txBox="1"/>
          <p:nvPr/>
        </p:nvSpPr>
        <p:spPr>
          <a:xfrm>
            <a:off x="4951618" y="47757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E39222-0316-4BCD-AEBB-14C31FA4B24C}"/>
              </a:ext>
            </a:extLst>
          </p:cNvPr>
          <p:cNvSpPr txBox="1"/>
          <p:nvPr/>
        </p:nvSpPr>
        <p:spPr>
          <a:xfrm>
            <a:off x="5069914" y="510644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98F0729-F452-4718-B313-84D29BCAE99D}"/>
              </a:ext>
            </a:extLst>
          </p:cNvPr>
          <p:cNvSpPr txBox="1"/>
          <p:nvPr/>
        </p:nvSpPr>
        <p:spPr>
          <a:xfrm>
            <a:off x="5136339" y="540553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T10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24B1AA2-961C-459D-A920-FB45DE589B5E}"/>
              </a:ext>
            </a:extLst>
          </p:cNvPr>
          <p:cNvSpPr txBox="1"/>
          <p:nvPr/>
        </p:nvSpPr>
        <p:spPr>
          <a:xfrm>
            <a:off x="6965602" y="4962018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H0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7C3E8E-AA0F-48FA-B70C-279FAE92257B}"/>
              </a:ext>
            </a:extLst>
          </p:cNvPr>
          <p:cNvSpPr txBox="1"/>
          <p:nvPr/>
        </p:nvSpPr>
        <p:spPr>
          <a:xfrm>
            <a:off x="7020471" y="5411835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0C2FCD-93D6-4226-AFAE-1E16B15A033C}"/>
              </a:ext>
            </a:extLst>
          </p:cNvPr>
          <p:cNvSpPr txBox="1"/>
          <p:nvPr/>
        </p:nvSpPr>
        <p:spPr>
          <a:xfrm>
            <a:off x="7338594" y="541136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DFD89A-419F-4D73-9F77-2C5E7295204B}"/>
              </a:ext>
            </a:extLst>
          </p:cNvPr>
          <p:cNvSpPr txBox="1"/>
          <p:nvPr/>
        </p:nvSpPr>
        <p:spPr>
          <a:xfrm>
            <a:off x="7389616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7739BD-F515-4C17-893B-970D496DDF6B}"/>
              </a:ext>
            </a:extLst>
          </p:cNvPr>
          <p:cNvSpPr txBox="1"/>
          <p:nvPr/>
        </p:nvSpPr>
        <p:spPr>
          <a:xfrm>
            <a:off x="7487384" y="48407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0A23913-2E08-455E-A8F8-34FD2EE1F3A1}"/>
              </a:ext>
            </a:extLst>
          </p:cNvPr>
          <p:cNvSpPr txBox="1"/>
          <p:nvPr/>
        </p:nvSpPr>
        <p:spPr>
          <a:xfrm>
            <a:off x="7222974" y="4644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F42254-2A75-4357-A98F-2FF132777E58}"/>
              </a:ext>
            </a:extLst>
          </p:cNvPr>
          <p:cNvSpPr txBox="1"/>
          <p:nvPr/>
        </p:nvSpPr>
        <p:spPr>
          <a:xfrm>
            <a:off x="6975951" y="44217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DBC27EC-D436-4D57-B731-360CBE895324}"/>
              </a:ext>
            </a:extLst>
          </p:cNvPr>
          <p:cNvSpPr txBox="1"/>
          <p:nvPr/>
        </p:nvSpPr>
        <p:spPr>
          <a:xfrm>
            <a:off x="6720465" y="46204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AEA6E5-98FB-43D2-8EC9-CABBCE1527B8}"/>
              </a:ext>
            </a:extLst>
          </p:cNvPr>
          <p:cNvSpPr txBox="1"/>
          <p:nvPr/>
        </p:nvSpPr>
        <p:spPr>
          <a:xfrm>
            <a:off x="6408579" y="479784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B605A9-D934-4940-A153-528C64C60F29}"/>
              </a:ext>
            </a:extLst>
          </p:cNvPr>
          <p:cNvSpPr txBox="1"/>
          <p:nvPr/>
        </p:nvSpPr>
        <p:spPr>
          <a:xfrm>
            <a:off x="6526875" y="512853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3E86EA-184F-4799-AC4F-DCB9DDE94D10}"/>
              </a:ext>
            </a:extLst>
          </p:cNvPr>
          <p:cNvSpPr txBox="1"/>
          <p:nvPr/>
        </p:nvSpPr>
        <p:spPr>
          <a:xfrm>
            <a:off x="6530846" y="543049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H10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FD34E07-D21A-41FE-BD7E-AD3491C3D6FB}"/>
              </a:ext>
            </a:extLst>
          </p:cNvPr>
          <p:cNvSpPr txBox="1"/>
          <p:nvPr/>
        </p:nvSpPr>
        <p:spPr>
          <a:xfrm>
            <a:off x="7399681" y="3567033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R0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E6B836-98CC-4BB4-86A2-7D234C24EF27}"/>
              </a:ext>
            </a:extLst>
          </p:cNvPr>
          <p:cNvSpPr txBox="1"/>
          <p:nvPr/>
        </p:nvSpPr>
        <p:spPr>
          <a:xfrm>
            <a:off x="7454550" y="401685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048586-3287-4782-8211-FC4A223EF32E}"/>
              </a:ext>
            </a:extLst>
          </p:cNvPr>
          <p:cNvSpPr txBox="1"/>
          <p:nvPr/>
        </p:nvSpPr>
        <p:spPr>
          <a:xfrm>
            <a:off x="7772673" y="401638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3BC6F3-6D3E-4C2B-B835-A4E8C2563DD9}"/>
              </a:ext>
            </a:extLst>
          </p:cNvPr>
          <p:cNvSpPr txBox="1"/>
          <p:nvPr/>
        </p:nvSpPr>
        <p:spPr>
          <a:xfrm>
            <a:off x="7823695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ACFFB0-4A7C-4DFF-9AEB-22171E682E4A}"/>
              </a:ext>
            </a:extLst>
          </p:cNvPr>
          <p:cNvSpPr txBox="1"/>
          <p:nvPr/>
        </p:nvSpPr>
        <p:spPr>
          <a:xfrm>
            <a:off x="7921463" y="344580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244D29-46CB-4539-936B-A76AD2EE444F}"/>
              </a:ext>
            </a:extLst>
          </p:cNvPr>
          <p:cNvSpPr txBox="1"/>
          <p:nvPr/>
        </p:nvSpPr>
        <p:spPr>
          <a:xfrm>
            <a:off x="7657053" y="324909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CE6943-B1EB-43B2-90D6-085D1BB55CE3}"/>
              </a:ext>
            </a:extLst>
          </p:cNvPr>
          <p:cNvSpPr txBox="1"/>
          <p:nvPr/>
        </p:nvSpPr>
        <p:spPr>
          <a:xfrm>
            <a:off x="7410030" y="302676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C1ED8A3-C72E-4BF4-BC7F-5D1AB247ED2C}"/>
              </a:ext>
            </a:extLst>
          </p:cNvPr>
          <p:cNvSpPr txBox="1"/>
          <p:nvPr/>
        </p:nvSpPr>
        <p:spPr>
          <a:xfrm>
            <a:off x="7154544" y="322548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29CB6D0-41D8-485E-AA7E-1AE9CE034951}"/>
              </a:ext>
            </a:extLst>
          </p:cNvPr>
          <p:cNvSpPr txBox="1"/>
          <p:nvPr/>
        </p:nvSpPr>
        <p:spPr>
          <a:xfrm>
            <a:off x="6842658" y="340285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049A735-4BA8-4A6E-B20B-1F89CF6EFE15}"/>
              </a:ext>
            </a:extLst>
          </p:cNvPr>
          <p:cNvSpPr txBox="1"/>
          <p:nvPr/>
        </p:nvSpPr>
        <p:spPr>
          <a:xfrm>
            <a:off x="6960954" y="373355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1AA384-1B46-4815-B503-EE64884A47DA}"/>
              </a:ext>
            </a:extLst>
          </p:cNvPr>
          <p:cNvSpPr txBox="1"/>
          <p:nvPr/>
        </p:nvSpPr>
        <p:spPr>
          <a:xfrm>
            <a:off x="7045896" y="404428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R10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CF7AFBD-D693-4641-ACC5-DECD408B0FC0}"/>
              </a:ext>
            </a:extLst>
          </p:cNvPr>
          <p:cNvSpPr txBox="1"/>
          <p:nvPr/>
        </p:nvSpPr>
        <p:spPr>
          <a:xfrm>
            <a:off x="9708836" y="356835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L0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737C5E-D98F-4BF8-AAD3-3BAAAFEB2FA9}"/>
              </a:ext>
            </a:extLst>
          </p:cNvPr>
          <p:cNvSpPr txBox="1"/>
          <p:nvPr/>
        </p:nvSpPr>
        <p:spPr>
          <a:xfrm>
            <a:off x="9763705" y="401817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L1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08EC67-FA02-4DB3-8B56-8F878DFD9DD0}"/>
              </a:ext>
            </a:extLst>
          </p:cNvPr>
          <p:cNvSpPr txBox="1"/>
          <p:nvPr/>
        </p:nvSpPr>
        <p:spPr>
          <a:xfrm>
            <a:off x="10081828" y="401770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L2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03E9FC-A3FC-49CC-998A-D1C8D92C4F19}"/>
              </a:ext>
            </a:extLst>
          </p:cNvPr>
          <p:cNvSpPr txBox="1"/>
          <p:nvPr/>
        </p:nvSpPr>
        <p:spPr>
          <a:xfrm>
            <a:off x="10132850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L3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60E42E-1F30-4D5F-91A5-085D71BC124C}"/>
              </a:ext>
            </a:extLst>
          </p:cNvPr>
          <p:cNvSpPr txBox="1"/>
          <p:nvPr/>
        </p:nvSpPr>
        <p:spPr>
          <a:xfrm>
            <a:off x="10230618" y="344712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L4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EF2D6AD-8D63-423F-9054-5424B8065BC0}"/>
              </a:ext>
            </a:extLst>
          </p:cNvPr>
          <p:cNvSpPr txBox="1"/>
          <p:nvPr/>
        </p:nvSpPr>
        <p:spPr>
          <a:xfrm>
            <a:off x="9966208" y="32504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L5</a:t>
            </a:r>
            <a:endParaRPr lang="LID4096" sz="1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19CBF5-B7F8-408A-AB2E-F939FFEE2C2B}"/>
              </a:ext>
            </a:extLst>
          </p:cNvPr>
          <p:cNvSpPr txBox="1"/>
          <p:nvPr/>
        </p:nvSpPr>
        <p:spPr>
          <a:xfrm>
            <a:off x="9719185" y="30280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L6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60B6B2A-4B68-4AA0-BB53-1D127DC83016}"/>
              </a:ext>
            </a:extLst>
          </p:cNvPr>
          <p:cNvSpPr txBox="1"/>
          <p:nvPr/>
        </p:nvSpPr>
        <p:spPr>
          <a:xfrm>
            <a:off x="9463699" y="32268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L7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52482B-AA39-4C2F-8861-9FD6AC672252}"/>
              </a:ext>
            </a:extLst>
          </p:cNvPr>
          <p:cNvSpPr txBox="1"/>
          <p:nvPr/>
        </p:nvSpPr>
        <p:spPr>
          <a:xfrm>
            <a:off x="9151813" y="340417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L8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262FE88-618B-434F-AA3C-33B6A37AAF50}"/>
              </a:ext>
            </a:extLst>
          </p:cNvPr>
          <p:cNvSpPr txBox="1"/>
          <p:nvPr/>
        </p:nvSpPr>
        <p:spPr>
          <a:xfrm>
            <a:off x="9270109" y="3734876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L9</a:t>
            </a:r>
            <a:endParaRPr lang="LID4096" sz="12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3B1BFB-D1E1-4A2C-988D-22D7556EDC6D}"/>
              </a:ext>
            </a:extLst>
          </p:cNvPr>
          <p:cNvSpPr txBox="1"/>
          <p:nvPr/>
        </p:nvSpPr>
        <p:spPr>
          <a:xfrm>
            <a:off x="9346168" y="403575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L10</a:t>
            </a:r>
            <a:endParaRPr lang="LID4096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336</Words>
  <Application>Microsoft Office PowerPoint</Application>
  <PresentationFormat>Widescreen</PresentationFormat>
  <Paragraphs>299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Rockwell</vt:lpstr>
      <vt:lpstr>Rockwell Condensed</vt:lpstr>
      <vt:lpstr>Wingdings</vt:lpstr>
      <vt:lpstr>Wood Type</vt:lpstr>
      <vt:lpstr>Megaminx</vt:lpstr>
      <vt:lpstr>Allowed Moves </vt:lpstr>
      <vt:lpstr>Numeration Method</vt:lpstr>
      <vt:lpstr>Numeration Method</vt:lpstr>
      <vt:lpstr>Backup Slide - anticlockwise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Megaminx</dc:title>
  <dc:creator>Abdulhamid Baghdadi</dc:creator>
  <cp:lastModifiedBy>Abdulhamid Baghdadi</cp:lastModifiedBy>
  <cp:revision>8</cp:revision>
  <dcterms:created xsi:type="dcterms:W3CDTF">2020-12-29T11:27:55Z</dcterms:created>
  <dcterms:modified xsi:type="dcterms:W3CDTF">2020-12-29T12:17:26Z</dcterms:modified>
</cp:coreProperties>
</file>