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258" r:id="rId6"/>
    <p:sldId id="277" r:id="rId7"/>
    <p:sldId id="278" r:id="rId8"/>
    <p:sldId id="282" r:id="rId9"/>
    <p:sldId id="279" r:id="rId10"/>
    <p:sldId id="280" r:id="rId11"/>
    <p:sldId id="281" r:id="rId12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hamid Baghdadi" initials="AB" lastIdx="1" clrIdx="0">
    <p:extLst>
      <p:ext uri="{19B8F6BF-5375-455C-9EA6-DF929625EA0E}">
        <p15:presenceInfo xmlns:p15="http://schemas.microsoft.com/office/powerpoint/2012/main" userId="dfde9b48ecb8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7D651-F04E-4379-8616-60C48140CA2C}" v="122" dt="2021-01-02T13:20:34.253"/>
    <p1510:client id="{44366516-FE08-4562-9400-82C1B8A557FA}" v="1024" dt="2020-12-30T14:34:34.387"/>
    <p1510:client id="{D12CCBEA-8A29-4DF5-85F1-1B2D9AED8920}" v="4" dt="2020-12-30T12:40:2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21:37:38.19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21:37:38.19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 dirty="0"/>
              <a:t>MMR 2020 – Group 3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25033B-FC3D-4994-B549-B490B0B1F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23948" r="9049" b="36440"/>
          <a:stretch/>
        </p:blipFill>
        <p:spPr>
          <a:xfrm>
            <a:off x="6370384" y="786622"/>
            <a:ext cx="4585797" cy="502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741"/>
            <a:ext cx="10058400" cy="1609344"/>
          </a:xfrm>
        </p:spPr>
        <p:txBody>
          <a:bodyPr/>
          <a:lstStyle/>
          <a:p>
            <a:r>
              <a:rPr lang="de-AT" dirty="0" err="1"/>
              <a:t>Beginning</a:t>
            </a:r>
            <a:r>
              <a:rPr lang="de-AT" dirty="0"/>
              <a:t> Position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0A897-2E72-41C6-92D9-CA4DDE9EB685}"/>
              </a:ext>
            </a:extLst>
          </p:cNvPr>
          <p:cNvSpPr txBox="1"/>
          <p:nvPr/>
        </p:nvSpPr>
        <p:spPr>
          <a:xfrm>
            <a:off x="8414927" y="2485940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39818-B2FC-4832-AB59-57BBE25012B7}"/>
              </a:ext>
            </a:extLst>
          </p:cNvPr>
          <p:cNvSpPr txBox="1"/>
          <p:nvPr/>
        </p:nvSpPr>
        <p:spPr>
          <a:xfrm>
            <a:off x="9795723" y="2022351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B2F67-319B-4231-89EF-D00978853591}"/>
              </a:ext>
            </a:extLst>
          </p:cNvPr>
          <p:cNvSpPr txBox="1"/>
          <p:nvPr/>
        </p:nvSpPr>
        <p:spPr>
          <a:xfrm>
            <a:off x="8280399" y="900756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E4D017-84BB-4388-B9E1-F896EBED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800021" cy="4050792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Allowed</a:t>
            </a:r>
            <a:r>
              <a:rPr lang="de-AT" dirty="0"/>
              <a:t> Moves:</a:t>
            </a:r>
          </a:p>
          <a:p>
            <a:r>
              <a:rPr lang="de-AT" dirty="0"/>
              <a:t>Up</a:t>
            </a:r>
          </a:p>
          <a:p>
            <a:r>
              <a:rPr lang="de-AT" dirty="0"/>
              <a:t>Right</a:t>
            </a:r>
          </a:p>
          <a:p>
            <a:r>
              <a:rPr lang="de-AT" dirty="0"/>
              <a:t>Front</a:t>
            </a:r>
          </a:p>
          <a:p>
            <a:r>
              <a:rPr lang="de-AT" dirty="0" err="1"/>
              <a:t>Left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FEE08-3053-46F3-B96B-9518478E993F}"/>
              </a:ext>
            </a:extLst>
          </p:cNvPr>
          <p:cNvSpPr txBox="1"/>
          <p:nvPr/>
        </p:nvSpPr>
        <p:spPr>
          <a:xfrm>
            <a:off x="6789649" y="2101085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6AB1F-B96B-4EC9-A31A-9CCF08E173FB}"/>
              </a:ext>
            </a:extLst>
          </p:cNvPr>
          <p:cNvSpPr txBox="1"/>
          <p:nvPr/>
        </p:nvSpPr>
        <p:spPr>
          <a:xfrm>
            <a:off x="9164175" y="3958471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16BDD-D731-445C-AF2A-DBD6A42CF737}"/>
              </a:ext>
            </a:extLst>
          </p:cNvPr>
          <p:cNvSpPr txBox="1"/>
          <p:nvPr/>
        </p:nvSpPr>
        <p:spPr>
          <a:xfrm>
            <a:off x="7250300" y="4050986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636E8B-2C64-4C78-81F9-BE7050888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23948" r="9049" b="36440"/>
          <a:stretch/>
        </p:blipFill>
        <p:spPr>
          <a:xfrm>
            <a:off x="836215" y="2816876"/>
            <a:ext cx="3316732" cy="3637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Axis </a:t>
            </a:r>
            <a:r>
              <a:rPr lang="de-AT" dirty="0" err="1"/>
              <a:t>Rotations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78F50B-7B5D-4922-8EE3-A693A980B999}"/>
              </a:ext>
            </a:extLst>
          </p:cNvPr>
          <p:cNvSpPr/>
          <p:nvPr/>
        </p:nvSpPr>
        <p:spPr>
          <a:xfrm>
            <a:off x="2380282" y="6098981"/>
            <a:ext cx="228600" cy="711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D10B85E-560C-4481-8524-17D3F80D3A7D}"/>
              </a:ext>
            </a:extLst>
          </p:cNvPr>
          <p:cNvSpPr/>
          <p:nvPr/>
        </p:nvSpPr>
        <p:spPr>
          <a:xfrm rot="10800000">
            <a:off x="2263683" y="2557519"/>
            <a:ext cx="461795" cy="932304"/>
          </a:xfrm>
          <a:prstGeom prst="down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5DEDC-4D32-48EC-AE2D-F321D02382D5}"/>
              </a:ext>
            </a:extLst>
          </p:cNvPr>
          <p:cNvSpPr txBox="1"/>
          <p:nvPr/>
        </p:nvSpPr>
        <p:spPr>
          <a:xfrm>
            <a:off x="7333465" y="1809094"/>
            <a:ext cx="35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r_upside_down</a:t>
            </a:r>
            <a:endParaRPr lang="LID4096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63F12-79D9-4A02-8898-D73D186D5588}"/>
              </a:ext>
            </a:extLst>
          </p:cNvPr>
          <p:cNvSpPr txBox="1"/>
          <p:nvPr/>
        </p:nvSpPr>
        <p:spPr>
          <a:xfrm>
            <a:off x="2203651" y="1764805"/>
            <a:ext cx="112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r_v</a:t>
            </a:r>
            <a:endParaRPr lang="LID4096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28E5F-C9C2-4D4B-A906-84A261CA2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4" r="1059" b="32234"/>
          <a:stretch/>
        </p:blipFill>
        <p:spPr>
          <a:xfrm>
            <a:off x="7924371" y="2935553"/>
            <a:ext cx="3203877" cy="29340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8BF510-4368-4086-A10D-56BACF725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23948" r="9049" b="36440"/>
          <a:stretch/>
        </p:blipFill>
        <p:spPr>
          <a:xfrm>
            <a:off x="5634619" y="3293615"/>
            <a:ext cx="1724566" cy="1891459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24E12FE-8B7C-4CD7-8EA4-448005352807}"/>
              </a:ext>
            </a:extLst>
          </p:cNvPr>
          <p:cNvSpPr/>
          <p:nvPr/>
        </p:nvSpPr>
        <p:spPr>
          <a:xfrm>
            <a:off x="5014890" y="2455425"/>
            <a:ext cx="1901889" cy="3637704"/>
          </a:xfrm>
          <a:prstGeom prst="curvedRightArrow">
            <a:avLst>
              <a:gd name="adj1" fmla="val 20886"/>
              <a:gd name="adj2" fmla="val 50000"/>
              <a:gd name="adj3" fmla="val 12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orful cube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1A4961E6-57EB-4AB8-8CE8-BF81A842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42671" r="22515" b="10708"/>
          <a:stretch/>
        </p:blipFill>
        <p:spPr>
          <a:xfrm>
            <a:off x="1304911" y="1647403"/>
            <a:ext cx="4762936" cy="48726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6EB1B6-295B-40B3-9F76-3B16CD6FD1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23948" r="9049" b="36440"/>
          <a:stretch/>
        </p:blipFill>
        <p:spPr>
          <a:xfrm>
            <a:off x="6777514" y="1490497"/>
            <a:ext cx="4585797" cy="502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4804E56-8E89-4038-B940-7A697ECDD4C5}"/>
              </a:ext>
            </a:extLst>
          </p:cNvPr>
          <p:cNvSpPr txBox="1"/>
          <p:nvPr/>
        </p:nvSpPr>
        <p:spPr>
          <a:xfrm>
            <a:off x="8752042" y="3405125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7B05E8-D07F-45DD-953A-5455F95CA106}"/>
              </a:ext>
            </a:extLst>
          </p:cNvPr>
          <p:cNvSpPr txBox="1"/>
          <p:nvPr/>
        </p:nvSpPr>
        <p:spPr>
          <a:xfrm>
            <a:off x="10075123" y="2470802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85BB094-88B2-4B8F-83C2-3E334F001A67}"/>
              </a:ext>
            </a:extLst>
          </p:cNvPr>
          <p:cNvSpPr txBox="1"/>
          <p:nvPr/>
        </p:nvSpPr>
        <p:spPr>
          <a:xfrm>
            <a:off x="7216317" y="2996110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0FD8F2-0E4A-4539-87B9-79D0B9AECCEA}"/>
              </a:ext>
            </a:extLst>
          </p:cNvPr>
          <p:cNvSpPr txBox="1"/>
          <p:nvPr/>
        </p:nvSpPr>
        <p:spPr>
          <a:xfrm>
            <a:off x="8686666" y="1717047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5E1280-803A-4624-8AE2-23AA111B04F9}"/>
              </a:ext>
            </a:extLst>
          </p:cNvPr>
          <p:cNvSpPr txBox="1"/>
          <p:nvPr/>
        </p:nvSpPr>
        <p:spPr>
          <a:xfrm>
            <a:off x="9873355" y="4925932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3B8DFBD-E40F-4A40-9C1C-340139B92C25}"/>
              </a:ext>
            </a:extLst>
          </p:cNvPr>
          <p:cNvSpPr txBox="1"/>
          <p:nvPr/>
        </p:nvSpPr>
        <p:spPr>
          <a:xfrm>
            <a:off x="7656991" y="5001763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9397A3-9544-4102-BA7A-212CE35ADE8B}"/>
              </a:ext>
            </a:extLst>
          </p:cNvPr>
          <p:cNvSpPr txBox="1"/>
          <p:nvPr/>
        </p:nvSpPr>
        <p:spPr>
          <a:xfrm>
            <a:off x="3513711" y="3141584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82988EB-4FAB-4859-BC0C-C2C0A209C7D7}"/>
              </a:ext>
            </a:extLst>
          </p:cNvPr>
          <p:cNvSpPr txBox="1"/>
          <p:nvPr/>
        </p:nvSpPr>
        <p:spPr>
          <a:xfrm>
            <a:off x="4567734" y="1947947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A43170-10DF-4B69-96E7-0DBB73476F0E}"/>
              </a:ext>
            </a:extLst>
          </p:cNvPr>
          <p:cNvSpPr txBox="1"/>
          <p:nvPr/>
        </p:nvSpPr>
        <p:spPr>
          <a:xfrm>
            <a:off x="2321953" y="1926099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F9EBEE-FB3F-460D-9041-9F89A590D4F6}"/>
              </a:ext>
            </a:extLst>
          </p:cNvPr>
          <p:cNvSpPr txBox="1"/>
          <p:nvPr/>
        </p:nvSpPr>
        <p:spPr>
          <a:xfrm>
            <a:off x="3156823" y="5205617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69ECD34-54DD-4AE0-8B07-6523AA161B0B}"/>
              </a:ext>
            </a:extLst>
          </p:cNvPr>
          <p:cNvSpPr txBox="1"/>
          <p:nvPr/>
        </p:nvSpPr>
        <p:spPr>
          <a:xfrm>
            <a:off x="5085871" y="3563696"/>
            <a:ext cx="173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9ABE21-3FF3-4875-8C81-22682E8ADC03}"/>
              </a:ext>
            </a:extLst>
          </p:cNvPr>
          <p:cNvSpPr txBox="1"/>
          <p:nvPr/>
        </p:nvSpPr>
        <p:spPr>
          <a:xfrm>
            <a:off x="932161" y="4005288"/>
            <a:ext cx="173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73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5520"/>
            <a:ext cx="10058400" cy="1609344"/>
          </a:xfrm>
        </p:spPr>
        <p:txBody>
          <a:bodyPr>
            <a:noAutofit/>
          </a:bodyPr>
          <a:lstStyle/>
          <a:p>
            <a:r>
              <a:rPr lang="de-AT" sz="19600" dirty="0"/>
              <a:t>BACKUP</a:t>
            </a:r>
            <a:endParaRPr lang="LID4096" sz="19600" dirty="0"/>
          </a:p>
        </p:txBody>
      </p:sp>
    </p:spTree>
    <p:extLst>
      <p:ext uri="{BB962C8B-B14F-4D97-AF65-F5344CB8AC3E}">
        <p14:creationId xmlns:p14="http://schemas.microsoft.com/office/powerpoint/2010/main" val="358889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741"/>
            <a:ext cx="10058400" cy="1609344"/>
          </a:xfrm>
        </p:spPr>
        <p:txBody>
          <a:bodyPr/>
          <a:lstStyle/>
          <a:p>
            <a:r>
              <a:rPr lang="de-AT" dirty="0" err="1"/>
              <a:t>Beginning</a:t>
            </a:r>
            <a:r>
              <a:rPr lang="de-AT" dirty="0"/>
              <a:t> Position</a:t>
            </a:r>
            <a:endParaRPr lang="LID4096" dirty="0"/>
          </a:p>
        </p:txBody>
      </p:sp>
      <p:pic>
        <p:nvPicPr>
          <p:cNvPr id="9" name="Picture 8" descr="A picture containing text, computer, indoor, keyboard&#10;&#10;Description automatically generated">
            <a:extLst>
              <a:ext uri="{FF2B5EF4-FFF2-40B4-BE49-F238E27FC236}">
                <a16:creationId xmlns:a16="http://schemas.microsoft.com/office/drawing/2014/main" id="{8A85F8F3-67F7-468C-9738-A4C20A01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t="9538" r="37858" b="20096"/>
          <a:stretch/>
        </p:blipFill>
        <p:spPr>
          <a:xfrm>
            <a:off x="6568752" y="1500921"/>
            <a:ext cx="4114800" cy="4050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0A897-2E72-41C6-92D9-CA4DDE9EB685}"/>
              </a:ext>
            </a:extLst>
          </p:cNvPr>
          <p:cNvSpPr txBox="1"/>
          <p:nvPr/>
        </p:nvSpPr>
        <p:spPr>
          <a:xfrm>
            <a:off x="8280399" y="2510100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39818-B2FC-4832-AB59-57BBE25012B7}"/>
              </a:ext>
            </a:extLst>
          </p:cNvPr>
          <p:cNvSpPr txBox="1"/>
          <p:nvPr/>
        </p:nvSpPr>
        <p:spPr>
          <a:xfrm>
            <a:off x="9795723" y="2022351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B2F67-319B-4231-89EF-D00978853591}"/>
              </a:ext>
            </a:extLst>
          </p:cNvPr>
          <p:cNvSpPr txBox="1"/>
          <p:nvPr/>
        </p:nvSpPr>
        <p:spPr>
          <a:xfrm>
            <a:off x="8280399" y="900756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DDEB3-F388-488E-AA23-609D8C96530F}"/>
              </a:ext>
            </a:extLst>
          </p:cNvPr>
          <p:cNvSpPr txBox="1"/>
          <p:nvPr/>
        </p:nvSpPr>
        <p:spPr>
          <a:xfrm>
            <a:off x="6789649" y="2101085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E4D017-84BB-4388-B9E1-F896EBED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Allowed</a:t>
            </a:r>
            <a:r>
              <a:rPr lang="de-AT" dirty="0"/>
              <a:t> Moves:</a:t>
            </a:r>
          </a:p>
          <a:p>
            <a:r>
              <a:rPr lang="de-AT" dirty="0"/>
              <a:t>Up</a:t>
            </a:r>
          </a:p>
          <a:p>
            <a:r>
              <a:rPr lang="de-AT" dirty="0"/>
              <a:t>Right</a:t>
            </a:r>
          </a:p>
          <a:p>
            <a:r>
              <a:rPr lang="de-AT" dirty="0"/>
              <a:t>Front</a:t>
            </a:r>
          </a:p>
          <a:p>
            <a:r>
              <a:rPr lang="de-AT" dirty="0" err="1"/>
              <a:t>Left</a:t>
            </a:r>
            <a:endParaRPr lang="LID4096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3D4D59-9C01-4572-87AB-69B1735CE4CF}"/>
              </a:ext>
            </a:extLst>
          </p:cNvPr>
          <p:cNvSpPr txBox="1">
            <a:spLocks/>
          </p:cNvSpPr>
          <p:nvPr/>
        </p:nvSpPr>
        <p:spPr>
          <a:xfrm>
            <a:off x="1846447" y="213476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9600" dirty="0"/>
              <a:t>BACKUP</a:t>
            </a:r>
            <a:endParaRPr lang="LID4096" sz="19600" dirty="0"/>
          </a:p>
        </p:txBody>
      </p:sp>
    </p:spTree>
    <p:extLst>
      <p:ext uri="{BB962C8B-B14F-4D97-AF65-F5344CB8AC3E}">
        <p14:creationId xmlns:p14="http://schemas.microsoft.com/office/powerpoint/2010/main" val="220297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Axis </a:t>
            </a:r>
            <a:r>
              <a:rPr lang="de-AT" dirty="0" err="1"/>
              <a:t>Rotations</a:t>
            </a:r>
            <a:endParaRPr lang="LID4096" dirty="0"/>
          </a:p>
        </p:txBody>
      </p:sp>
      <p:pic>
        <p:nvPicPr>
          <p:cNvPr id="5" name="Picture 4" descr="A hand holding a red and blue object in front of a keyboard&#10;&#10;Description automatically generated with low confidence">
            <a:extLst>
              <a:ext uri="{FF2B5EF4-FFF2-40B4-BE49-F238E27FC236}">
                <a16:creationId xmlns:a16="http://schemas.microsoft.com/office/drawing/2014/main" id="{F207A25A-B9C5-4234-871F-86F67C6B3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5" t="22191" r="42424" b="14123"/>
          <a:stretch/>
        </p:blipFill>
        <p:spPr>
          <a:xfrm>
            <a:off x="4631974" y="3196968"/>
            <a:ext cx="2928052" cy="2909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1BD11-0BAE-4A74-A577-6D102E072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4" t="10695" r="35025" b="16507"/>
          <a:stretch/>
        </p:blipFill>
        <p:spPr>
          <a:xfrm>
            <a:off x="8169088" y="2728592"/>
            <a:ext cx="3316732" cy="3377952"/>
          </a:xfrm>
          <a:prstGeom prst="rect">
            <a:avLst/>
          </a:prstGeom>
        </p:spPr>
      </p:pic>
      <p:pic>
        <p:nvPicPr>
          <p:cNvPr id="10" name="Picture 9" descr="A picture containing text, computer, indoor, keyboard&#10;&#10;Description automatically generated">
            <a:extLst>
              <a:ext uri="{FF2B5EF4-FFF2-40B4-BE49-F238E27FC236}">
                <a16:creationId xmlns:a16="http://schemas.microsoft.com/office/drawing/2014/main" id="{AD78292F-BCBC-4726-997E-E8437CF59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5" t="3887" r="39311" b="4860"/>
          <a:stretch/>
        </p:blipFill>
        <p:spPr>
          <a:xfrm>
            <a:off x="992934" y="2211133"/>
            <a:ext cx="2935565" cy="4050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78F50B-7B5D-4922-8EE3-A693A980B999}"/>
              </a:ext>
            </a:extLst>
          </p:cNvPr>
          <p:cNvSpPr/>
          <p:nvPr/>
        </p:nvSpPr>
        <p:spPr>
          <a:xfrm>
            <a:off x="2380282" y="6098981"/>
            <a:ext cx="228600" cy="711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D10B85E-560C-4481-8524-17D3F80D3A7D}"/>
              </a:ext>
            </a:extLst>
          </p:cNvPr>
          <p:cNvSpPr/>
          <p:nvPr/>
        </p:nvSpPr>
        <p:spPr>
          <a:xfrm rot="10800000">
            <a:off x="2263684" y="2775713"/>
            <a:ext cx="461795" cy="932304"/>
          </a:xfrm>
          <a:prstGeom prst="down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89B23-769B-4EB3-988B-395946167E76}"/>
              </a:ext>
            </a:extLst>
          </p:cNvPr>
          <p:cNvSpPr/>
          <p:nvPr/>
        </p:nvSpPr>
        <p:spPr>
          <a:xfrm rot="18883839">
            <a:off x="6860228" y="5419480"/>
            <a:ext cx="228600" cy="711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0070C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F467830-191F-49A9-87AE-12331305D509}"/>
              </a:ext>
            </a:extLst>
          </p:cNvPr>
          <p:cNvSpPr/>
          <p:nvPr/>
        </p:nvSpPr>
        <p:spPr>
          <a:xfrm rot="8083839">
            <a:off x="4545503" y="2868676"/>
            <a:ext cx="461795" cy="932304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A999E6-5F7B-4356-8740-6F0D1B7E9646}"/>
              </a:ext>
            </a:extLst>
          </p:cNvPr>
          <p:cNvSpPr/>
          <p:nvPr/>
        </p:nvSpPr>
        <p:spPr>
          <a:xfrm rot="2492290">
            <a:off x="8740261" y="5246034"/>
            <a:ext cx="228600" cy="711200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0070C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3BBFE5-1F4C-463A-987A-B5BC99A6F9B7}"/>
              </a:ext>
            </a:extLst>
          </p:cNvPr>
          <p:cNvSpPr/>
          <p:nvPr/>
        </p:nvSpPr>
        <p:spPr>
          <a:xfrm rot="13202980">
            <a:off x="10778228" y="2338254"/>
            <a:ext cx="461795" cy="932304"/>
          </a:xfrm>
          <a:prstGeom prst="downArrow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74525-7EB2-488E-BEE1-2906C11BAE28}"/>
              </a:ext>
            </a:extLst>
          </p:cNvPr>
          <p:cNvSpPr txBox="1"/>
          <p:nvPr/>
        </p:nvSpPr>
        <p:spPr>
          <a:xfrm>
            <a:off x="5728082" y="1813806"/>
            <a:ext cx="112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r_dr</a:t>
            </a:r>
            <a:endParaRPr lang="LID4096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5DEDC-4D32-48EC-AE2D-F321D02382D5}"/>
              </a:ext>
            </a:extLst>
          </p:cNvPr>
          <p:cNvSpPr txBox="1"/>
          <p:nvPr/>
        </p:nvSpPr>
        <p:spPr>
          <a:xfrm>
            <a:off x="2051251" y="1612405"/>
            <a:ext cx="112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r_v</a:t>
            </a:r>
            <a:endParaRPr lang="LID4096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73FCF9-681B-40C7-9D21-39E27833F869}"/>
              </a:ext>
            </a:extLst>
          </p:cNvPr>
          <p:cNvSpPr txBox="1"/>
          <p:nvPr/>
        </p:nvSpPr>
        <p:spPr>
          <a:xfrm>
            <a:off x="9404913" y="1865793"/>
            <a:ext cx="112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r_dl</a:t>
            </a:r>
            <a:endParaRPr lang="LID4096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51792-279D-407D-A2B2-73681586B58C}"/>
              </a:ext>
            </a:extLst>
          </p:cNvPr>
          <p:cNvSpPr txBox="1">
            <a:spLocks/>
          </p:cNvSpPr>
          <p:nvPr/>
        </p:nvSpPr>
        <p:spPr>
          <a:xfrm>
            <a:off x="2905226" y="325389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9600"/>
              <a:t>BACKUP</a:t>
            </a:r>
            <a:endParaRPr lang="LID4096" sz="19600" dirty="0"/>
          </a:p>
        </p:txBody>
      </p:sp>
    </p:spTree>
    <p:extLst>
      <p:ext uri="{BB962C8B-B14F-4D97-AF65-F5344CB8AC3E}">
        <p14:creationId xmlns:p14="http://schemas.microsoft.com/office/powerpoint/2010/main" val="160062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pic>
        <p:nvPicPr>
          <p:cNvPr id="152" name="Picture 151" descr="A picture containing text, computer, indoor, keyboard&#10;&#10;Description automatically generated">
            <a:extLst>
              <a:ext uri="{FF2B5EF4-FFF2-40B4-BE49-F238E27FC236}">
                <a16:creationId xmlns:a16="http://schemas.microsoft.com/office/drawing/2014/main" id="{D7472E5D-12AE-4008-B177-10BE3092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t="9538" r="37858" b="20096"/>
          <a:stretch/>
        </p:blipFill>
        <p:spPr>
          <a:xfrm>
            <a:off x="6848152" y="1949372"/>
            <a:ext cx="4114800" cy="4050793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C4804E56-8E89-4038-B940-7A697ECDD4C5}"/>
              </a:ext>
            </a:extLst>
          </p:cNvPr>
          <p:cNvSpPr txBox="1"/>
          <p:nvPr/>
        </p:nvSpPr>
        <p:spPr>
          <a:xfrm>
            <a:off x="8604774" y="2958551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7B05E8-D07F-45DD-953A-5455F95CA106}"/>
              </a:ext>
            </a:extLst>
          </p:cNvPr>
          <p:cNvSpPr txBox="1"/>
          <p:nvPr/>
        </p:nvSpPr>
        <p:spPr>
          <a:xfrm>
            <a:off x="10075123" y="2470802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85BB094-88B2-4B8F-83C2-3E334F001A67}"/>
              </a:ext>
            </a:extLst>
          </p:cNvPr>
          <p:cNvSpPr txBox="1"/>
          <p:nvPr/>
        </p:nvSpPr>
        <p:spPr>
          <a:xfrm>
            <a:off x="7069049" y="2549536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0FD8F2-0E4A-4539-87B9-79D0B9AECCEA}"/>
              </a:ext>
            </a:extLst>
          </p:cNvPr>
          <p:cNvSpPr txBox="1"/>
          <p:nvPr/>
        </p:nvSpPr>
        <p:spPr>
          <a:xfrm>
            <a:off x="8539398" y="1270473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5E1280-803A-4624-8AE2-23AA111B04F9}"/>
              </a:ext>
            </a:extLst>
          </p:cNvPr>
          <p:cNvSpPr txBox="1"/>
          <p:nvPr/>
        </p:nvSpPr>
        <p:spPr>
          <a:xfrm>
            <a:off x="9726087" y="4479358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3B8DFBD-E40F-4A40-9C1C-340139B92C25}"/>
              </a:ext>
            </a:extLst>
          </p:cNvPr>
          <p:cNvSpPr txBox="1"/>
          <p:nvPr/>
        </p:nvSpPr>
        <p:spPr>
          <a:xfrm>
            <a:off x="7509723" y="4555189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2F563B-19AC-492F-A649-1C0078154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38087" r="44037" b="1465"/>
          <a:stretch/>
        </p:blipFill>
        <p:spPr>
          <a:xfrm>
            <a:off x="1962484" y="1931230"/>
            <a:ext cx="3960163" cy="407545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339397A3-9544-4102-BA7A-212CE35ADE8B}"/>
              </a:ext>
            </a:extLst>
          </p:cNvPr>
          <p:cNvSpPr txBox="1"/>
          <p:nvPr/>
        </p:nvSpPr>
        <p:spPr>
          <a:xfrm>
            <a:off x="3637898" y="3137100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82988EB-4FAB-4859-BC0C-C2C0A209C7D7}"/>
              </a:ext>
            </a:extLst>
          </p:cNvPr>
          <p:cNvSpPr txBox="1"/>
          <p:nvPr/>
        </p:nvSpPr>
        <p:spPr>
          <a:xfrm>
            <a:off x="4567734" y="1947947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A43170-10DF-4B69-96E7-0DBB73476F0E}"/>
              </a:ext>
            </a:extLst>
          </p:cNvPr>
          <p:cNvSpPr txBox="1"/>
          <p:nvPr/>
        </p:nvSpPr>
        <p:spPr>
          <a:xfrm>
            <a:off x="2321953" y="1926099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F9EBEE-FB3F-460D-9041-9F89A590D4F6}"/>
              </a:ext>
            </a:extLst>
          </p:cNvPr>
          <p:cNvSpPr txBox="1"/>
          <p:nvPr/>
        </p:nvSpPr>
        <p:spPr>
          <a:xfrm>
            <a:off x="3531358" y="4923299"/>
            <a:ext cx="121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69ECD34-54DD-4AE0-8B07-6523AA161B0B}"/>
              </a:ext>
            </a:extLst>
          </p:cNvPr>
          <p:cNvSpPr txBox="1"/>
          <p:nvPr/>
        </p:nvSpPr>
        <p:spPr>
          <a:xfrm>
            <a:off x="5085871" y="3563696"/>
            <a:ext cx="173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bdl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9ABE21-3FF3-4875-8C81-22682E8ADC03}"/>
              </a:ext>
            </a:extLst>
          </p:cNvPr>
          <p:cNvSpPr txBox="1"/>
          <p:nvPr/>
        </p:nvSpPr>
        <p:spPr>
          <a:xfrm>
            <a:off x="1271997" y="3750696"/>
            <a:ext cx="173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bdr</a:t>
            </a:r>
            <a:endParaRPr lang="LID4096" sz="72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1DAD6A5-556F-4AF9-AF39-3EADC655D763}"/>
              </a:ext>
            </a:extLst>
          </p:cNvPr>
          <p:cNvSpPr txBox="1">
            <a:spLocks/>
          </p:cNvSpPr>
          <p:nvPr/>
        </p:nvSpPr>
        <p:spPr>
          <a:xfrm>
            <a:off x="2760847" y="28993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9600"/>
              <a:t>BACKUP</a:t>
            </a:r>
            <a:endParaRPr lang="LID4096" sz="19600" dirty="0"/>
          </a:p>
        </p:txBody>
      </p:sp>
    </p:spTree>
    <p:extLst>
      <p:ext uri="{BB962C8B-B14F-4D97-AF65-F5344CB8AC3E}">
        <p14:creationId xmlns:p14="http://schemas.microsoft.com/office/powerpoint/2010/main" val="87541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3A9DC19571243AE557BD188DFB061" ma:contentTypeVersion="13" ma:contentTypeDescription="Ein neues Dokument erstellen." ma:contentTypeScope="" ma:versionID="2b1c7e1044c3330333cf483e433c9c2b">
  <xsd:schema xmlns:xsd="http://www.w3.org/2001/XMLSchema" xmlns:xs="http://www.w3.org/2001/XMLSchema" xmlns:p="http://schemas.microsoft.com/office/2006/metadata/properties" xmlns:ns3="345aba6c-1365-4e5d-b2e8-ec8ebb28e786" xmlns:ns4="4cbd0f9e-b648-4496-9290-0f36fb3fa9b6" targetNamespace="http://schemas.microsoft.com/office/2006/metadata/properties" ma:root="true" ma:fieldsID="d19be1ccd630bd93c0644ec05d616262" ns3:_="" ns4:_="">
    <xsd:import namespace="345aba6c-1365-4e5d-b2e8-ec8ebb28e786"/>
    <xsd:import namespace="4cbd0f9e-b648-4496-9290-0f36fb3fa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a6c-1365-4e5d-b2e8-ec8ebb28e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d0f9e-b648-4496-9290-0f36fb3fa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AEF450-8A59-4AB1-B2A8-6F825C0473F9}">
  <ds:schemaRefs>
    <ds:schemaRef ds:uri="4cbd0f9e-b648-4496-9290-0f36fb3fa9b6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345aba6c-1365-4e5d-b2e8-ec8ebb28e786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BCA2AB-0010-47EE-8B81-130B574D5286}">
  <ds:schemaRefs>
    <ds:schemaRef ds:uri="345aba6c-1365-4e5d-b2e8-ec8ebb28e786"/>
    <ds:schemaRef ds:uri="4cbd0f9e-b648-4496-9290-0f36fb3fa9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87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Megaminx</vt:lpstr>
      <vt:lpstr>Beginning Position</vt:lpstr>
      <vt:lpstr>Axis Rotations</vt:lpstr>
      <vt:lpstr>Numeration Method</vt:lpstr>
      <vt:lpstr>BACKUP</vt:lpstr>
      <vt:lpstr>Beginning Position</vt:lpstr>
      <vt:lpstr>Axis Rotations</vt:lpstr>
      <vt:lpstr>Numeration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27</cp:revision>
  <cp:lastPrinted>2021-01-10T18:17:26Z</cp:lastPrinted>
  <dcterms:created xsi:type="dcterms:W3CDTF">2020-12-29T11:27:55Z</dcterms:created>
  <dcterms:modified xsi:type="dcterms:W3CDTF">2021-01-11T07:16:54Z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0x01010017B3A9DC19571243AE557BD188DFB061</vt:lpwstr>
  </property>
</Properties>
</file>