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63" r:id="rId1"/>
    <p:sldMasterId id="2147484326" r:id="rId2"/>
    <p:sldMasterId id="2147483687" r:id="rId3"/>
    <p:sldMasterId id="2147483753" r:id="rId4"/>
    <p:sldMasterId id="2147483767" r:id="rId5"/>
    <p:sldMasterId id="2147483776" r:id="rId6"/>
    <p:sldMasterId id="2147483785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2192000" cy="6858000"/>
  <p:notesSz cx="6799263" cy="9929813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3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re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691563" y="3670542"/>
            <a:ext cx="2943225" cy="2388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1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23838" y="956920"/>
            <a:ext cx="2882900" cy="3321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1438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03213" y="3430850"/>
            <a:ext cx="3595687" cy="269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40476" y="1649346"/>
            <a:ext cx="10515600" cy="22066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"/>
          </p:nvPr>
        </p:nvSpPr>
        <p:spPr>
          <a:xfrm>
            <a:off x="840476" y="3856008"/>
            <a:ext cx="10515600" cy="73324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23429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388" y="3440113"/>
            <a:ext cx="3589337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40476" y="1649346"/>
            <a:ext cx="10515600" cy="22066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"/>
          </p:nvPr>
        </p:nvSpPr>
        <p:spPr>
          <a:xfrm>
            <a:off x="840476" y="3856008"/>
            <a:ext cx="10515600" cy="73324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37625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13445" y="3449638"/>
            <a:ext cx="3594272" cy="269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40476" y="1649346"/>
            <a:ext cx="10515600" cy="22066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"/>
          </p:nvPr>
        </p:nvSpPr>
        <p:spPr>
          <a:xfrm>
            <a:off x="840476" y="3856008"/>
            <a:ext cx="10515600" cy="73324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943864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9563" y="3449638"/>
            <a:ext cx="3582987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40476" y="1649346"/>
            <a:ext cx="10515600" cy="22066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"/>
          </p:nvPr>
        </p:nvSpPr>
        <p:spPr>
          <a:xfrm>
            <a:off x="840476" y="3856008"/>
            <a:ext cx="10515600" cy="73324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1289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15913" y="3440471"/>
            <a:ext cx="3589337" cy="2699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40476" y="1649346"/>
            <a:ext cx="10515600" cy="22066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"/>
          </p:nvPr>
        </p:nvSpPr>
        <p:spPr>
          <a:xfrm>
            <a:off x="840476" y="3856008"/>
            <a:ext cx="10515600" cy="73324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69157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re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691563" y="3670542"/>
            <a:ext cx="2943225" cy="2388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1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23838" y="956920"/>
            <a:ext cx="2882900" cy="3321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6534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867834"/>
            <a:ext cx="9144000" cy="38996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9713" y="2494615"/>
            <a:ext cx="3492575" cy="237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378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691563" y="3670542"/>
            <a:ext cx="2943225" cy="2388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 1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23838" y="956920"/>
            <a:ext cx="2882900" cy="3321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r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147221"/>
          </a:xfrm>
        </p:spPr>
        <p:txBody>
          <a:bodyPr/>
          <a:lstStyle>
            <a:lvl1pPr algn="ctr">
              <a:defRPr sz="6000" baseline="0"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1857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905" r="19566" b="35597"/>
          <a:stretch>
            <a:fillRect/>
          </a:stretch>
        </p:blipFill>
        <p:spPr bwMode="auto">
          <a:xfrm>
            <a:off x="303213" y="3441700"/>
            <a:ext cx="3587750" cy="270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0476" y="1649346"/>
            <a:ext cx="10515600" cy="22066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40476" y="3856008"/>
            <a:ext cx="10515600" cy="73324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759063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880533"/>
            <a:ext cx="10515600" cy="810155"/>
          </a:xfrm>
        </p:spPr>
        <p:txBody>
          <a:bodyPr/>
          <a:lstStyle>
            <a:lvl1pPr>
              <a:defRPr>
                <a:latin typeface="Eurostile-Medium" panose="020B0600000000000000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SzPct val="100000"/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SzPct val="100000"/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1601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SzPct val="100000"/>
              <a:buFont typeface="Wingdings" panose="05000000000000000000" pitchFamily="2" charset="2"/>
              <a:buChar char="§"/>
              <a:defRPr sz="2400"/>
            </a:lvl1pPr>
            <a:lvl2pPr marL="685800" indent="-228600">
              <a:buSzPct val="100000"/>
              <a:buFont typeface="Wingdings" panose="05000000000000000000" pitchFamily="2" charset="2"/>
              <a:buChar char="§"/>
              <a:defRPr sz="2000"/>
            </a:lvl2pPr>
            <a:lvl3pPr marL="1143000" indent="-228600">
              <a:buSzPct val="100000"/>
              <a:buFont typeface="Wingdings" panose="05000000000000000000" pitchFamily="2" charset="2"/>
              <a:buChar char="§"/>
              <a:defRPr sz="1800"/>
            </a:lvl3pPr>
            <a:lvl4pPr marL="1600200" indent="-228600">
              <a:buSzPct val="100000"/>
              <a:buFont typeface="Wingdings" panose="05000000000000000000" pitchFamily="2" charset="2"/>
              <a:buChar char="§"/>
              <a:defRPr sz="1600"/>
            </a:lvl4pPr>
            <a:lvl5pPr marL="2057400" indent="-228600">
              <a:buSzPct val="100000"/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228600" indent="-228600">
              <a:buSzPct val="100000"/>
              <a:buFont typeface="Wingdings" panose="05000000000000000000" pitchFamily="2" charset="2"/>
              <a:buChar char="§"/>
              <a:defRPr sz="2400"/>
            </a:lvl1pPr>
            <a:lvl2pPr marL="800100" indent="-342900">
              <a:buSzPct val="100000"/>
              <a:buFont typeface="Wingdings" panose="05000000000000000000" pitchFamily="2" charset="2"/>
              <a:buChar char="§"/>
              <a:defRPr sz="2000"/>
            </a:lvl2pPr>
            <a:lvl3pPr marL="1371600" indent="-457200">
              <a:buSzPct val="100000"/>
              <a:buFont typeface="Wingdings" panose="05000000000000000000" pitchFamily="2" charset="2"/>
              <a:buChar char="§"/>
              <a:defRPr sz="1800"/>
            </a:lvl3pPr>
            <a:lvl4pPr marL="1600200" indent="-228600">
              <a:buSzPct val="100000"/>
              <a:buFont typeface="Wingdings" panose="05000000000000000000" pitchFamily="2" charset="2"/>
              <a:buChar char="§"/>
              <a:defRPr sz="1600"/>
            </a:lvl4pPr>
            <a:lvl5pPr marL="2057400" indent="-228600">
              <a:buSzPct val="100000"/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3999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806824"/>
            <a:ext cx="10515600" cy="883864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3"/>
          </p:nvPr>
        </p:nvSpPr>
        <p:spPr>
          <a:xfrm>
            <a:off x="839788" y="2505075"/>
            <a:ext cx="5157787" cy="3671888"/>
          </a:xfrm>
        </p:spPr>
        <p:txBody>
          <a:bodyPr/>
          <a:lstStyle>
            <a:lvl1pPr marL="228600" indent="-228600">
              <a:buSzPct val="100000"/>
              <a:buFont typeface="Wingdings" panose="05000000000000000000" pitchFamily="2" charset="2"/>
              <a:buChar char="§"/>
              <a:defRPr/>
            </a:lvl1pPr>
            <a:lvl2pPr marL="685800" indent="-228600">
              <a:buSzPct val="100000"/>
              <a:buFont typeface="Wingdings" panose="05000000000000000000" pitchFamily="2" charset="2"/>
              <a:buChar char="§"/>
              <a:defRPr/>
            </a:lvl2pPr>
            <a:lvl3pPr marL="1143000" indent="-228600">
              <a:buSzPct val="100000"/>
              <a:buFont typeface="Wingdings" panose="05000000000000000000" pitchFamily="2" charset="2"/>
              <a:buChar char="§"/>
              <a:defRPr/>
            </a:lvl3pPr>
            <a:lvl4pPr marL="1600200" indent="-228600">
              <a:buSzPct val="100000"/>
              <a:buFont typeface="Wingdings" panose="05000000000000000000" pitchFamily="2" charset="2"/>
              <a:buChar char="§"/>
              <a:defRPr/>
            </a:lvl4pPr>
            <a:lvl5pPr marL="2057400" indent="-228600"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4"/>
          </p:nvPr>
        </p:nvSpPr>
        <p:spPr>
          <a:xfrm>
            <a:off x="6172200" y="2505075"/>
            <a:ext cx="5171281" cy="3671888"/>
          </a:xfrm>
        </p:spPr>
        <p:txBody>
          <a:bodyPr/>
          <a:lstStyle>
            <a:lvl1pPr marL="228600" indent="-228600">
              <a:buSzPct val="100000"/>
              <a:buFont typeface="Wingdings" panose="05000000000000000000" pitchFamily="2" charset="2"/>
              <a:buChar char="§"/>
              <a:defRPr/>
            </a:lvl1pPr>
            <a:lvl2pPr marL="685800" indent="-228600">
              <a:buSzPct val="100000"/>
              <a:buFont typeface="Wingdings" panose="05000000000000000000" pitchFamily="2" charset="2"/>
              <a:buChar char="§"/>
              <a:defRPr/>
            </a:lvl2pPr>
            <a:lvl3pPr marL="1143000" indent="-228600">
              <a:buSzPct val="100000"/>
              <a:buFont typeface="Wingdings" panose="05000000000000000000" pitchFamily="2" charset="2"/>
              <a:buChar char="§"/>
              <a:defRPr/>
            </a:lvl3pPr>
            <a:lvl4pPr marL="1600200" indent="-228600">
              <a:buSzPct val="100000"/>
              <a:buFont typeface="Wingdings" panose="05000000000000000000" pitchFamily="2" charset="2"/>
              <a:buChar char="§"/>
              <a:defRPr/>
            </a:lvl4pPr>
            <a:lvl5pPr marL="2057400" indent="-228600"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2567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202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2"/>
          <p:cNvSpPr>
            <a:spLocks noGrp="1"/>
          </p:cNvSpPr>
          <p:nvPr>
            <p:ph idx="13"/>
          </p:nvPr>
        </p:nvSpPr>
        <p:spPr>
          <a:xfrm>
            <a:off x="5181600" y="1690688"/>
            <a:ext cx="6172200" cy="4170361"/>
          </a:xfrm>
        </p:spPr>
        <p:txBody>
          <a:bodyPr/>
          <a:lstStyle>
            <a:lvl1pPr marL="228600" indent="-228600">
              <a:buSzPct val="100000"/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SzPct val="100000"/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sz="half" idx="17"/>
          </p:nvPr>
        </p:nvSpPr>
        <p:spPr>
          <a:xfrm>
            <a:off x="839787" y="1690689"/>
            <a:ext cx="3932237" cy="4170362"/>
          </a:xfrm>
        </p:spPr>
        <p:txBody>
          <a:bodyPr/>
          <a:lstStyle>
            <a:lvl1pPr marL="228600" indent="-228600">
              <a:buSzPct val="100000"/>
              <a:buFont typeface="Wingdings" panose="05000000000000000000" pitchFamily="2" charset="2"/>
              <a:buChar char="§"/>
              <a:defRPr sz="2000"/>
            </a:lvl1pPr>
            <a:lvl2pPr marL="685800" indent="-228600">
              <a:buSzPct val="100000"/>
              <a:buFont typeface="Wingdings" panose="05000000000000000000" pitchFamily="2" charset="2"/>
              <a:buChar char="§"/>
              <a:defRPr sz="1800"/>
            </a:lvl2pPr>
            <a:lvl3pPr marL="1143000" indent="-228600">
              <a:buSzPct val="100000"/>
              <a:buFont typeface="Wingdings" panose="05000000000000000000" pitchFamily="2" charset="2"/>
              <a:buChar char="§"/>
              <a:defRPr sz="1600"/>
            </a:lvl3pPr>
            <a:lvl4pPr marL="1600200" indent="-228600">
              <a:buSzPct val="100000"/>
              <a:buFont typeface="Wingdings" panose="05000000000000000000" pitchFamily="2" charset="2"/>
              <a:buChar char="§"/>
              <a:defRPr sz="1400"/>
            </a:lvl4pPr>
            <a:lvl5pPr marL="2057400" indent="-228600">
              <a:buSzPct val="100000"/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839788" y="806824"/>
            <a:ext cx="10515600" cy="883864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4427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8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004976"/>
            </a:gs>
            <a:gs pos="100000">
              <a:srgbClr val="009CD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182966"/>
            <a:ext cx="1998676" cy="621146"/>
          </a:xfrm>
          <a:prstGeom prst="rect">
            <a:avLst/>
          </a:prstGeom>
        </p:spPr>
      </p:pic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815975"/>
            <a:ext cx="105156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 smtClean="0"/>
              <a:t>Modifiez le style du </a:t>
            </a:r>
            <a:r>
              <a:rPr lang="fr-FR" altLang="fr-FR" dirty="0" smtClean="0"/>
              <a:t>titre</a:t>
            </a:r>
            <a:endParaRPr lang="fr-FR" altLang="fr-FR" dirty="0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 smtClean="0"/>
              <a:t>Modifiez les styles du texte du masque</a:t>
            </a:r>
          </a:p>
          <a:p>
            <a:pPr lvl="1"/>
            <a:r>
              <a:rPr lang="fr-FR" altLang="fr-FR" dirty="0" smtClean="0"/>
              <a:t>Deuxième niveau</a:t>
            </a:r>
          </a:p>
          <a:p>
            <a:pPr lvl="2"/>
            <a:r>
              <a:rPr lang="fr-FR" altLang="fr-FR" dirty="0" smtClean="0"/>
              <a:t>Troisième niveau</a:t>
            </a:r>
          </a:p>
          <a:p>
            <a:pPr lvl="3"/>
            <a:r>
              <a:rPr lang="fr-FR" altLang="fr-FR" dirty="0" smtClean="0"/>
              <a:t>Quatrième niveau</a:t>
            </a:r>
          </a:p>
          <a:p>
            <a:pPr lvl="4"/>
            <a:r>
              <a:rPr lang="fr-FR" altLang="fr-FR" dirty="0" smtClean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lang="fr-FR" kern="1200">
                <a:solidFill>
                  <a:schemeClr val="bg1"/>
                </a:solidFill>
                <a:latin typeface="Downtempo" panose="02000603040000020004" pitchFamily="2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4DD9C35A-3D97-4168-BE54-0A5885683A35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1034" name="Image 1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963150" y="-29010"/>
            <a:ext cx="2295525" cy="105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 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52520"/>
            <a:ext cx="2732830" cy="4711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03" r:id="rId1"/>
    <p:sldLayoutId id="2147484404" r:id="rId2"/>
    <p:sldLayoutId id="2147484405" r:id="rId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bg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Eurostile-Medium" panose="020B0600000000000000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Eurostile-Medium" panose="020B0600000000000000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Eurostile-Medium" panose="020B0600000000000000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Eurostile-Medium" panose="020B0600000000000000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Clr>
          <a:schemeClr val="bg1"/>
        </a:buClr>
        <a:buSzPct val="100000"/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bg1"/>
        </a:buClr>
        <a:buSzPct val="100000"/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bg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bg1"/>
        </a:buClr>
        <a:buSzPct val="100000"/>
        <a:buFont typeface="Wingdings" panose="05000000000000000000" pitchFamily="2" charset="2"/>
        <a:buChar char="§"/>
        <a:defRPr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bg1"/>
        </a:buClr>
        <a:buSzPct val="100000"/>
        <a:buFont typeface="Wingdings" panose="05000000000000000000" pitchFamily="2" charset="2"/>
        <a:buChar char="§"/>
        <a:defRPr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6186108"/>
            <a:ext cx="12192001" cy="676656"/>
          </a:xfrm>
          <a:prstGeom prst="rect">
            <a:avLst/>
          </a:prstGeom>
        </p:spPr>
      </p:pic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815975"/>
            <a:ext cx="105156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Modifiez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 smtClean="0"/>
              <a:t>Modifiez les styles du texte du masque</a:t>
            </a:r>
          </a:p>
          <a:p>
            <a:pPr lvl="1"/>
            <a:r>
              <a:rPr lang="fr-FR" altLang="fr-FR" dirty="0" smtClean="0"/>
              <a:t>Deuxième niveau</a:t>
            </a:r>
          </a:p>
          <a:p>
            <a:pPr lvl="2"/>
            <a:r>
              <a:rPr lang="fr-FR" altLang="fr-FR" dirty="0" smtClean="0"/>
              <a:t>Troisième niveau</a:t>
            </a:r>
          </a:p>
          <a:p>
            <a:pPr lvl="3"/>
            <a:r>
              <a:rPr lang="fr-FR" altLang="fr-FR" dirty="0" smtClean="0"/>
              <a:t>Quatrième niveau</a:t>
            </a:r>
          </a:p>
          <a:p>
            <a:pPr lvl="4"/>
            <a:r>
              <a:rPr lang="fr-FR" altLang="fr-FR" dirty="0" smtClean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81E0AF8-1DFD-45C4-95D7-2014B32C7BE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2058" name="Image 1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963150" y="-29010"/>
            <a:ext cx="2295525" cy="105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Espace réservé du numéro de diapositive 5"/>
          <p:cNvSpPr txBox="1">
            <a:spLocks/>
          </p:cNvSpPr>
          <p:nvPr/>
        </p:nvSpPr>
        <p:spPr>
          <a:xfrm>
            <a:off x="8610600" y="635158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Downtempo" panose="02000603040000020004" pitchFamily="2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497F5DB-0FDD-46D5-B490-BE4061BE79CB}" type="slidenum">
              <a:rPr lang="fr-FR" smtClean="0"/>
              <a:pPr algn="r">
                <a:defRPr/>
              </a:pPr>
              <a:t>‹N°›</a:t>
            </a:fld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52520"/>
            <a:ext cx="2732830" cy="47114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188659"/>
            <a:ext cx="2014232" cy="62598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06" r:id="rId1"/>
    <p:sldLayoutId id="2147484410" r:id="rId2"/>
    <p:sldLayoutId id="2147484411" r:id="rId3"/>
    <p:sldLayoutId id="2147484412" r:id="rId4"/>
    <p:sldLayoutId id="2147484414" r:id="rId5"/>
    <p:sldLayoutId id="2147484416" r:id="rId6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Wingdings" panose="05000000000000000000" pitchFamily="2" charset="2"/>
        <a:buChar char="§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6186108"/>
            <a:ext cx="12192001" cy="676656"/>
          </a:xfrm>
          <a:prstGeom prst="rect">
            <a:avLst/>
          </a:prstGeom>
        </p:spPr>
      </p:pic>
      <p:sp>
        <p:nvSpPr>
          <p:cNvPr id="3074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815975"/>
            <a:ext cx="105156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Modifiez le style du titre</a:t>
            </a:r>
          </a:p>
        </p:txBody>
      </p:sp>
      <p:sp>
        <p:nvSpPr>
          <p:cNvPr id="3075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 smtClean="0"/>
              <a:t>Modifiez les styles du texte du masque</a:t>
            </a:r>
          </a:p>
          <a:p>
            <a:pPr lvl="1"/>
            <a:r>
              <a:rPr lang="fr-FR" altLang="fr-FR" dirty="0" smtClean="0"/>
              <a:t>Deuxième niveau</a:t>
            </a:r>
          </a:p>
          <a:p>
            <a:pPr lvl="2"/>
            <a:r>
              <a:rPr lang="fr-FR" altLang="fr-FR" dirty="0" smtClean="0"/>
              <a:t>Troisième niveau</a:t>
            </a:r>
          </a:p>
          <a:p>
            <a:pPr lvl="3"/>
            <a:r>
              <a:rPr lang="fr-FR" altLang="fr-FR" dirty="0" smtClean="0"/>
              <a:t>Quatrième niveau</a:t>
            </a:r>
          </a:p>
          <a:p>
            <a:pPr lvl="4"/>
            <a:r>
              <a:rPr lang="fr-FR" altLang="fr-FR" dirty="0" smtClean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176763D-DB16-45F3-8E24-8E27816120D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3083" name="Imag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963150" y="-29010"/>
            <a:ext cx="2295525" cy="105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Espace réservé du numéro de diapositive 5"/>
          <p:cNvSpPr txBox="1">
            <a:spLocks/>
          </p:cNvSpPr>
          <p:nvPr/>
        </p:nvSpPr>
        <p:spPr>
          <a:xfrm>
            <a:off x="8610600" y="635158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Downtempo" panose="02000603040000020004" pitchFamily="2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648DD95A-1342-454C-8A35-5C821A6DC5F6}" type="slidenum">
              <a:rPr lang="fr-FR" smtClean="0"/>
              <a:pPr algn="r">
                <a:defRPr/>
              </a:pPr>
              <a:t>‹N°›</a:t>
            </a:fld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52520"/>
            <a:ext cx="2732830" cy="471144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188659"/>
            <a:ext cx="2014232" cy="62598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19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6181344"/>
            <a:ext cx="12192001" cy="676656"/>
          </a:xfrm>
          <a:prstGeom prst="rect">
            <a:avLst/>
          </a:prstGeom>
        </p:spPr>
      </p:pic>
      <p:sp>
        <p:nvSpPr>
          <p:cNvPr id="4098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815975"/>
            <a:ext cx="105156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Modifiez le style du titre</a:t>
            </a:r>
          </a:p>
        </p:txBody>
      </p:sp>
      <p:sp>
        <p:nvSpPr>
          <p:cNvPr id="4099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 smtClean="0"/>
              <a:t>Modifiez les styles du texte du masque</a:t>
            </a:r>
          </a:p>
          <a:p>
            <a:pPr lvl="1"/>
            <a:r>
              <a:rPr lang="fr-FR" altLang="fr-FR" dirty="0" smtClean="0"/>
              <a:t>Deuxième niveau</a:t>
            </a:r>
          </a:p>
          <a:p>
            <a:pPr lvl="2"/>
            <a:r>
              <a:rPr lang="fr-FR" altLang="fr-FR" dirty="0" smtClean="0"/>
              <a:t>Troisième niveau</a:t>
            </a:r>
          </a:p>
          <a:p>
            <a:pPr lvl="3"/>
            <a:r>
              <a:rPr lang="fr-FR" altLang="fr-FR" dirty="0" smtClean="0"/>
              <a:t>Quatrième niveau</a:t>
            </a:r>
          </a:p>
          <a:p>
            <a:pPr lvl="4"/>
            <a:r>
              <a:rPr lang="fr-FR" altLang="fr-FR" dirty="0" smtClean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C7E03D3-B2AE-41EF-BCF1-92E7621A274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4107" name="Imag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963150" y="-29010"/>
            <a:ext cx="2295525" cy="105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Espace réservé du numéro de diapositive 5"/>
          <p:cNvSpPr txBox="1">
            <a:spLocks/>
          </p:cNvSpPr>
          <p:nvPr/>
        </p:nvSpPr>
        <p:spPr>
          <a:xfrm>
            <a:off x="8610600" y="635158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Downtempo" panose="02000603040000020004" pitchFamily="2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EE194B2D-2120-44E1-9344-FFFB6FCB9F81}" type="slidenum">
              <a:rPr lang="fr-FR" smtClean="0"/>
              <a:pPr algn="r">
                <a:defRPr/>
              </a:pPr>
              <a:t>‹N°›</a:t>
            </a:fld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52520"/>
            <a:ext cx="2732830" cy="471144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188659"/>
            <a:ext cx="2014232" cy="62598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20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6181344"/>
            <a:ext cx="12192001" cy="676656"/>
          </a:xfrm>
          <a:prstGeom prst="rect">
            <a:avLst/>
          </a:prstGeom>
        </p:spPr>
      </p:pic>
      <p:sp>
        <p:nvSpPr>
          <p:cNvPr id="5122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815975"/>
            <a:ext cx="105156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 smtClean="0"/>
              <a:t>Modifiez le style du titre</a:t>
            </a:r>
          </a:p>
        </p:txBody>
      </p:sp>
      <p:sp>
        <p:nvSpPr>
          <p:cNvPr id="512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 smtClean="0"/>
              <a:t>Modifiez les styles du texte du masque</a:t>
            </a:r>
          </a:p>
          <a:p>
            <a:pPr lvl="1"/>
            <a:r>
              <a:rPr lang="fr-FR" altLang="fr-FR" dirty="0" smtClean="0"/>
              <a:t>Deuxième niveau</a:t>
            </a:r>
          </a:p>
          <a:p>
            <a:pPr lvl="2"/>
            <a:r>
              <a:rPr lang="fr-FR" altLang="fr-FR" dirty="0" smtClean="0"/>
              <a:t>Troisième niveau</a:t>
            </a:r>
          </a:p>
          <a:p>
            <a:pPr lvl="3"/>
            <a:r>
              <a:rPr lang="fr-FR" altLang="fr-FR" dirty="0" smtClean="0"/>
              <a:t>Quatrième niveau</a:t>
            </a:r>
          </a:p>
          <a:p>
            <a:pPr lvl="4"/>
            <a:r>
              <a:rPr lang="fr-FR" altLang="fr-FR" dirty="0" smtClean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04495E6-E863-4020-893C-14B32A42465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5131" name="Imag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963150" y="-29010"/>
            <a:ext cx="2295525" cy="105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Espace réservé du numéro de diapositive 5"/>
          <p:cNvSpPr txBox="1">
            <a:spLocks/>
          </p:cNvSpPr>
          <p:nvPr/>
        </p:nvSpPr>
        <p:spPr>
          <a:xfrm>
            <a:off x="8610600" y="635158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Downtempo" panose="02000603040000020004" pitchFamily="2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65016EE-CB8F-4ABD-8FE7-1C482E6E9048}" type="slidenum">
              <a:rPr lang="fr-FR" smtClean="0"/>
              <a:pPr algn="r">
                <a:defRPr/>
              </a:pPr>
              <a:t>‹N°›</a:t>
            </a:fld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52520"/>
            <a:ext cx="2732830" cy="471144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188659"/>
            <a:ext cx="2014232" cy="62598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21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193486"/>
            <a:ext cx="12192000" cy="676656"/>
          </a:xfrm>
          <a:prstGeom prst="rect">
            <a:avLst/>
          </a:prstGeom>
        </p:spPr>
      </p:pic>
      <p:sp>
        <p:nvSpPr>
          <p:cNvPr id="614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815975"/>
            <a:ext cx="105156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 smtClean="0"/>
              <a:t>Modifiez le style du </a:t>
            </a:r>
            <a:r>
              <a:rPr lang="fr-FR" altLang="fr-FR" dirty="0" smtClean="0"/>
              <a:t>titre</a:t>
            </a:r>
            <a:endParaRPr lang="fr-FR" altLang="fr-FR" dirty="0" smtClean="0"/>
          </a:p>
        </p:txBody>
      </p:sp>
      <p:sp>
        <p:nvSpPr>
          <p:cNvPr id="614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 smtClean="0"/>
              <a:t>Modifiez les styles du texte du masque</a:t>
            </a:r>
          </a:p>
          <a:p>
            <a:pPr lvl="1"/>
            <a:r>
              <a:rPr lang="fr-FR" altLang="fr-FR" dirty="0" smtClean="0"/>
              <a:t>Deuxième niveau</a:t>
            </a:r>
          </a:p>
          <a:p>
            <a:pPr lvl="2"/>
            <a:r>
              <a:rPr lang="fr-FR" altLang="fr-FR" dirty="0" smtClean="0"/>
              <a:t>Troisième niveau</a:t>
            </a:r>
          </a:p>
          <a:p>
            <a:pPr lvl="3"/>
            <a:r>
              <a:rPr lang="fr-FR" altLang="fr-FR" dirty="0" smtClean="0"/>
              <a:t>Quatrième niveau</a:t>
            </a:r>
          </a:p>
          <a:p>
            <a:pPr lvl="4"/>
            <a:r>
              <a:rPr lang="fr-FR" altLang="fr-FR" dirty="0" smtClean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DE16276-38AD-41A9-8E88-A8B52AC0080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6155" name="Imag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963150" y="-29010"/>
            <a:ext cx="2295525" cy="105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Espace réservé du numéro de diapositive 5"/>
          <p:cNvSpPr txBox="1">
            <a:spLocks/>
          </p:cNvSpPr>
          <p:nvPr/>
        </p:nvSpPr>
        <p:spPr>
          <a:xfrm>
            <a:off x="8610600" y="635158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Downtempo" panose="02000603040000020004" pitchFamily="2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D6599A2F-33FD-41C1-8A01-730D67BE37E4}" type="slidenum">
              <a:rPr lang="fr-FR" smtClean="0"/>
              <a:pPr algn="r">
                <a:defRPr/>
              </a:pPr>
              <a:t>‹N°›</a:t>
            </a:fld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52520"/>
            <a:ext cx="2732830" cy="471144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188659"/>
            <a:ext cx="2014232" cy="62598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22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188659"/>
            <a:ext cx="2014232" cy="62598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190870"/>
            <a:ext cx="12192000" cy="676655"/>
          </a:xfrm>
          <a:prstGeom prst="rect">
            <a:avLst/>
          </a:prstGeom>
        </p:spPr>
      </p:pic>
      <p:sp>
        <p:nvSpPr>
          <p:cNvPr id="717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815975"/>
            <a:ext cx="105156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Modifiez le style du titre</a:t>
            </a:r>
          </a:p>
        </p:txBody>
      </p:sp>
      <p:sp>
        <p:nvSpPr>
          <p:cNvPr id="717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 smtClean="0"/>
              <a:t>Modifiez les styles du texte du masque</a:t>
            </a:r>
          </a:p>
          <a:p>
            <a:pPr lvl="1"/>
            <a:r>
              <a:rPr lang="fr-FR" altLang="fr-FR" dirty="0" smtClean="0"/>
              <a:t>Deuxième niveau</a:t>
            </a:r>
          </a:p>
          <a:p>
            <a:pPr lvl="2"/>
            <a:r>
              <a:rPr lang="fr-FR" altLang="fr-FR" dirty="0" smtClean="0"/>
              <a:t>Troisième niveau</a:t>
            </a:r>
          </a:p>
          <a:p>
            <a:pPr lvl="3"/>
            <a:r>
              <a:rPr lang="fr-FR" altLang="fr-FR" dirty="0" smtClean="0"/>
              <a:t>Quatrième niveau</a:t>
            </a:r>
          </a:p>
          <a:p>
            <a:pPr lvl="4"/>
            <a:r>
              <a:rPr lang="fr-FR" altLang="fr-FR" dirty="0" smtClean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14B6263-77A7-4CE5-8117-1B1B102BFCB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7179" name="Image 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963150" y="-29010"/>
            <a:ext cx="2295525" cy="105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Espace réservé du numéro de diapositive 5"/>
          <p:cNvSpPr txBox="1">
            <a:spLocks/>
          </p:cNvSpPr>
          <p:nvPr/>
        </p:nvSpPr>
        <p:spPr>
          <a:xfrm>
            <a:off x="8610600" y="635158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Downtempo" panose="02000603040000020004" pitchFamily="2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285750" indent="-285750" algn="r">
              <a:buFont typeface="Arial" panose="020B0604020202020204" pitchFamily="34" charset="0"/>
              <a:buChar char="•"/>
              <a:defRPr/>
            </a:pPr>
            <a:fld id="{1E315419-03FC-469B-B356-32DB643E0FC2}" type="slidenum">
              <a:rPr lang="fr-FR" smtClean="0"/>
              <a:pPr marL="285750" indent="-285750" algn="r">
                <a:buFont typeface="Arial" panose="020B0604020202020204" pitchFamily="34" charset="0"/>
                <a:buChar char="•"/>
                <a:defRPr/>
              </a:pPr>
              <a:t>‹N°›</a:t>
            </a:fld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52520"/>
            <a:ext cx="2732830" cy="4711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23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>
              <a:latin typeface="+mn-lt"/>
            </a:endParaRP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3574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8253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6370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6274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8297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8289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5531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12102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1">
  <a:themeElements>
    <a:clrScheme name="Polytec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FEC"/>
      </a:accent1>
      <a:accent2>
        <a:srgbClr val="004976"/>
      </a:accent2>
      <a:accent3>
        <a:srgbClr val="EA008B"/>
      </a:accent3>
      <a:accent4>
        <a:srgbClr val="BFD741"/>
      </a:accent4>
      <a:accent5>
        <a:srgbClr val="F69230"/>
      </a:accent5>
      <a:accent6>
        <a:srgbClr val="EB0E3F"/>
      </a:accent6>
      <a:hlink>
        <a:srgbClr val="48A1FA"/>
      </a:hlink>
      <a:folHlink>
        <a:srgbClr val="C00000"/>
      </a:folHlink>
    </a:clrScheme>
    <a:fontScheme name="Personnalisé 1">
      <a:majorFont>
        <a:latin typeface="Eurostile-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1" id="{66A303D6-900B-4143-892A-874B1CE02A4E}" vid="{8339188A-A9FC-484D-BCDB-BFDB59F3AAE0}"/>
    </a:ext>
  </a:extLst>
</a:theme>
</file>

<file path=ppt/theme/theme2.xml><?xml version="1.0" encoding="utf-8"?>
<a:theme xmlns:a="http://schemas.openxmlformats.org/drawingml/2006/main" name="Thème Office">
  <a:themeElements>
    <a:clrScheme name="Personnalisé 9">
      <a:dk1>
        <a:sysClr val="windowText" lastClr="000000"/>
      </a:dk1>
      <a:lt1>
        <a:sysClr val="window" lastClr="FFFFFF"/>
      </a:lt1>
      <a:dk2>
        <a:srgbClr val="A0539F"/>
      </a:dk2>
      <a:lt2>
        <a:srgbClr val="E7E6E6"/>
      </a:lt2>
      <a:accent1>
        <a:srgbClr val="00AFEC"/>
      </a:accent1>
      <a:accent2>
        <a:srgbClr val="004976"/>
      </a:accent2>
      <a:accent3>
        <a:srgbClr val="EA008B"/>
      </a:accent3>
      <a:accent4>
        <a:srgbClr val="BFD741"/>
      </a:accent4>
      <a:accent5>
        <a:srgbClr val="F69230"/>
      </a:accent5>
      <a:accent6>
        <a:srgbClr val="EB0E3F"/>
      </a:accent6>
      <a:hlink>
        <a:srgbClr val="48A1FA"/>
      </a:hlink>
      <a:folHlink>
        <a:srgbClr val="C00000"/>
      </a:folHlink>
    </a:clrScheme>
    <a:fontScheme name="Personnalisé 1">
      <a:majorFont>
        <a:latin typeface="Eurostile-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 Polytech Nancy JPO 2017 2 [Mode de compatibilité]" id="{6F9BEB4F-2CCF-4026-977E-892D974A6C84}" vid="{CC573778-D1BC-4E5F-A0D5-3A03C2DA2821}"/>
    </a:ext>
  </a:extLst>
</a:theme>
</file>

<file path=ppt/theme/theme3.xml><?xml version="1.0" encoding="utf-8"?>
<a:theme xmlns:a="http://schemas.openxmlformats.org/drawingml/2006/main" name="1_Thème Office">
  <a:themeElements>
    <a:clrScheme name="Polytech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AFEC"/>
      </a:accent1>
      <a:accent2>
        <a:srgbClr val="004976"/>
      </a:accent2>
      <a:accent3>
        <a:srgbClr val="EA008B"/>
      </a:accent3>
      <a:accent4>
        <a:srgbClr val="BFD741"/>
      </a:accent4>
      <a:accent5>
        <a:srgbClr val="F69230"/>
      </a:accent5>
      <a:accent6>
        <a:srgbClr val="EB0E3F"/>
      </a:accent6>
      <a:hlink>
        <a:srgbClr val="A0539F"/>
      </a:hlink>
      <a:folHlink>
        <a:srgbClr val="C00000"/>
      </a:folHlink>
    </a:clrScheme>
    <a:fontScheme name="Personnalisé 1">
      <a:majorFont>
        <a:latin typeface="Eurostile-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 Polytech Nancy JPO 2017 2 [Mode de compatibilité]" id="{6F9BEB4F-2CCF-4026-977E-892D974A6C84}" vid="{332BF1EF-AB0D-48A2-81DF-702A30BC3ADD}"/>
    </a:ext>
  </a:extLst>
</a:theme>
</file>

<file path=ppt/theme/theme4.xml><?xml version="1.0" encoding="utf-8"?>
<a:theme xmlns:a="http://schemas.openxmlformats.org/drawingml/2006/main" name="2_Thème Office">
  <a:themeElements>
    <a:clrScheme name="Polytec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FEC"/>
      </a:accent1>
      <a:accent2>
        <a:srgbClr val="004976"/>
      </a:accent2>
      <a:accent3>
        <a:srgbClr val="EA008B"/>
      </a:accent3>
      <a:accent4>
        <a:srgbClr val="BFD741"/>
      </a:accent4>
      <a:accent5>
        <a:srgbClr val="F69230"/>
      </a:accent5>
      <a:accent6>
        <a:srgbClr val="EB0E3F"/>
      </a:accent6>
      <a:hlink>
        <a:srgbClr val="48A1FA"/>
      </a:hlink>
      <a:folHlink>
        <a:srgbClr val="C00000"/>
      </a:folHlink>
    </a:clrScheme>
    <a:fontScheme name="Personnalisé 1">
      <a:majorFont>
        <a:latin typeface="Eurostile-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 Polytech Nancy JPO 2017 2 [Mode de compatibilité]" id="{6F9BEB4F-2CCF-4026-977E-892D974A6C84}" vid="{BDBB4453-956D-43B7-8E30-807112ECF43A}"/>
    </a:ext>
  </a:extLst>
</a:theme>
</file>

<file path=ppt/theme/theme5.xml><?xml version="1.0" encoding="utf-8"?>
<a:theme xmlns:a="http://schemas.openxmlformats.org/drawingml/2006/main" name="4_Thème Office">
  <a:themeElements>
    <a:clrScheme name="Polytec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FEC"/>
      </a:accent1>
      <a:accent2>
        <a:srgbClr val="004976"/>
      </a:accent2>
      <a:accent3>
        <a:srgbClr val="EA008B"/>
      </a:accent3>
      <a:accent4>
        <a:srgbClr val="BFD741"/>
      </a:accent4>
      <a:accent5>
        <a:srgbClr val="F69230"/>
      </a:accent5>
      <a:accent6>
        <a:srgbClr val="EB0E3F"/>
      </a:accent6>
      <a:hlink>
        <a:srgbClr val="48A1FA"/>
      </a:hlink>
      <a:folHlink>
        <a:srgbClr val="C00000"/>
      </a:folHlink>
    </a:clrScheme>
    <a:fontScheme name="Personnalisé 1">
      <a:majorFont>
        <a:latin typeface="Eurostile-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 Polytech Nancy JPO 2017 2 [Mode de compatibilité]" id="{6F9BEB4F-2CCF-4026-977E-892D974A6C84}" vid="{BCC1A98B-C47A-4E44-BA7F-C85AD64995F9}"/>
    </a:ext>
  </a:extLst>
</a:theme>
</file>

<file path=ppt/theme/theme6.xml><?xml version="1.0" encoding="utf-8"?>
<a:theme xmlns:a="http://schemas.openxmlformats.org/drawingml/2006/main" name="5_Thème Office">
  <a:themeElements>
    <a:clrScheme name="Polytec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FEC"/>
      </a:accent1>
      <a:accent2>
        <a:srgbClr val="004976"/>
      </a:accent2>
      <a:accent3>
        <a:srgbClr val="EA008B"/>
      </a:accent3>
      <a:accent4>
        <a:srgbClr val="BFD741"/>
      </a:accent4>
      <a:accent5>
        <a:srgbClr val="F69230"/>
      </a:accent5>
      <a:accent6>
        <a:srgbClr val="EB0E3F"/>
      </a:accent6>
      <a:hlink>
        <a:srgbClr val="48A1FA"/>
      </a:hlink>
      <a:folHlink>
        <a:srgbClr val="C00000"/>
      </a:folHlink>
    </a:clrScheme>
    <a:fontScheme name="Personnalisé 1">
      <a:majorFont>
        <a:latin typeface="Eurostile-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 Polytech Nancy JPO 2017 2 [Mode de compatibilité]" id="{6F9BEB4F-2CCF-4026-977E-892D974A6C84}" vid="{F65F09ED-BF81-4C4A-8344-E852C3D6821D}"/>
    </a:ext>
  </a:extLst>
</a:theme>
</file>

<file path=ppt/theme/theme7.xml><?xml version="1.0" encoding="utf-8"?>
<a:theme xmlns:a="http://schemas.openxmlformats.org/drawingml/2006/main" name="6_Thème Office">
  <a:themeElements>
    <a:clrScheme name="Polytec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FEC"/>
      </a:accent1>
      <a:accent2>
        <a:srgbClr val="004976"/>
      </a:accent2>
      <a:accent3>
        <a:srgbClr val="EA008B"/>
      </a:accent3>
      <a:accent4>
        <a:srgbClr val="BFD741"/>
      </a:accent4>
      <a:accent5>
        <a:srgbClr val="F69230"/>
      </a:accent5>
      <a:accent6>
        <a:srgbClr val="EB0E3F"/>
      </a:accent6>
      <a:hlink>
        <a:srgbClr val="48A1FA"/>
      </a:hlink>
      <a:folHlink>
        <a:srgbClr val="C00000"/>
      </a:folHlink>
    </a:clrScheme>
    <a:fontScheme name="Personnalisé 1">
      <a:majorFont>
        <a:latin typeface="Eurostile-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 Polytech Nancy JPO 2017 2 [Mode de compatibilité]" id="{6F9BEB4F-2CCF-4026-977E-892D974A6C84}" vid="{A6432811-7218-430F-A0F2-EA9C004B42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Thème1</Template>
  <TotalTime>16</TotalTime>
  <Words>0</Words>
  <Application>Microsoft Office PowerPoint</Application>
  <PresentationFormat>Grand écran</PresentationFormat>
  <Paragraphs>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7</vt:i4>
      </vt:variant>
      <vt:variant>
        <vt:lpstr>Titres des diapositives</vt:lpstr>
      </vt:variant>
      <vt:variant>
        <vt:i4>8</vt:i4>
      </vt:variant>
    </vt:vector>
  </HeadingPairs>
  <TitlesOfParts>
    <vt:vector size="21" baseType="lpstr">
      <vt:lpstr>Arial</vt:lpstr>
      <vt:lpstr>Calibri</vt:lpstr>
      <vt:lpstr>Calibri Light</vt:lpstr>
      <vt:lpstr>Downtempo</vt:lpstr>
      <vt:lpstr>Eurostile-Medium</vt:lpstr>
      <vt:lpstr>Wingdings</vt:lpstr>
      <vt:lpstr>Thème1</vt:lpstr>
      <vt:lpstr>Thème Office</vt:lpstr>
      <vt:lpstr>1_Thème Office</vt:lpstr>
      <vt:lpstr>2_Thème Office</vt:lpstr>
      <vt:lpstr>4_Thème Office</vt:lpstr>
      <vt:lpstr>5_Thème Office</vt:lpstr>
      <vt:lpstr>6_Thème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universitaire de lorraine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Aurelie Schmitt</dc:creator>
  <cp:lastModifiedBy>Aurelie Schmitt</cp:lastModifiedBy>
  <cp:revision>5</cp:revision>
  <dcterms:created xsi:type="dcterms:W3CDTF">2017-09-17T21:12:38Z</dcterms:created>
  <dcterms:modified xsi:type="dcterms:W3CDTF">2020-08-31T07:50:54Z</dcterms:modified>
</cp:coreProperties>
</file>