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4"/>
  </p:notesMasterIdLst>
  <p:sldIdLst>
    <p:sldId id="256" r:id="rId5"/>
    <p:sldId id="258" r:id="rId6"/>
    <p:sldId id="287" r:id="rId7"/>
    <p:sldId id="260" r:id="rId8"/>
    <p:sldId id="266" r:id="rId9"/>
    <p:sldId id="261" r:id="rId10"/>
    <p:sldId id="272" r:id="rId11"/>
    <p:sldId id="273" r:id="rId12"/>
    <p:sldId id="265" r:id="rId13"/>
    <p:sldId id="274" r:id="rId14"/>
    <p:sldId id="276" r:id="rId15"/>
    <p:sldId id="277" r:id="rId16"/>
    <p:sldId id="278" r:id="rId17"/>
    <p:sldId id="275" r:id="rId18"/>
    <p:sldId id="281" r:id="rId19"/>
    <p:sldId id="284" r:id="rId20"/>
    <p:sldId id="262" r:id="rId21"/>
    <p:sldId id="279" r:id="rId22"/>
    <p:sldId id="282" r:id="rId23"/>
    <p:sldId id="286" r:id="rId24"/>
    <p:sldId id="264" r:id="rId25"/>
    <p:sldId id="283" r:id="rId26"/>
    <p:sldId id="280" r:id="rId27"/>
    <p:sldId id="263" r:id="rId28"/>
    <p:sldId id="268" r:id="rId29"/>
    <p:sldId id="285" r:id="rId30"/>
    <p:sldId id="267" r:id="rId31"/>
    <p:sldId id="270" r:id="rId32"/>
    <p:sldId id="27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7E74D-B542-24E7-8C2C-221F0A5581B9}" v="3" dt="2024-05-16T09:45:15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hi RAFOUL" userId="S::maghi.rafoul@student.junia.com::a791e8d2-61c9-4735-86f1-1485d328b98a" providerId="AD" clId="Web-{87E61EAA-AB35-2E63-7FE2-B238EBB3BDDF}"/>
    <pc:docChg chg="addSld modSld">
      <pc:chgData name="Maghi RAFOUL" userId="S::maghi.rafoul@student.junia.com::a791e8d2-61c9-4735-86f1-1485d328b98a" providerId="AD" clId="Web-{87E61EAA-AB35-2E63-7FE2-B238EBB3BDDF}" dt="2024-01-29T14:04:23.335" v="749"/>
      <pc:docMkLst>
        <pc:docMk/>
      </pc:docMkLst>
      <pc:sldChg chg="modSp">
        <pc:chgData name="Maghi RAFOUL" userId="S::maghi.rafoul@student.junia.com::a791e8d2-61c9-4735-86f1-1485d328b98a" providerId="AD" clId="Web-{87E61EAA-AB35-2E63-7FE2-B238EBB3BDDF}" dt="2024-01-29T13:01:08.317" v="15" actId="20577"/>
        <pc:sldMkLst>
          <pc:docMk/>
          <pc:sldMk cId="3823708537" sldId="261"/>
        </pc:sldMkLst>
        <pc:spChg chg="mod">
          <ac:chgData name="Maghi RAFOUL" userId="S::maghi.rafoul@student.junia.com::a791e8d2-61c9-4735-86f1-1485d328b98a" providerId="AD" clId="Web-{87E61EAA-AB35-2E63-7FE2-B238EBB3BDDF}" dt="2024-01-29T13:01:08.317" v="15" actId="20577"/>
          <ac:spMkLst>
            <pc:docMk/>
            <pc:sldMk cId="3823708537" sldId="261"/>
            <ac:spMk id="3" creationId="{B5DE7067-27E5-3365-DB73-4333CD301EA7}"/>
          </ac:spMkLst>
        </pc:spChg>
      </pc:sldChg>
      <pc:sldChg chg="addSp delSp modSp">
        <pc:chgData name="Maghi RAFOUL" userId="S::maghi.rafoul@student.junia.com::a791e8d2-61c9-4735-86f1-1485d328b98a" providerId="AD" clId="Web-{87E61EAA-AB35-2E63-7FE2-B238EBB3BDDF}" dt="2024-01-29T13:56:26.430" v="731" actId="1076"/>
        <pc:sldMkLst>
          <pc:docMk/>
          <pc:sldMk cId="3464496127" sldId="265"/>
        </pc:sldMkLst>
        <pc:spChg chg="mod">
          <ac:chgData name="Maghi RAFOUL" userId="S::maghi.rafoul@student.junia.com::a791e8d2-61c9-4735-86f1-1485d328b98a" providerId="AD" clId="Web-{87E61EAA-AB35-2E63-7FE2-B238EBB3BDDF}" dt="2024-01-29T12:50:29.439" v="8" actId="20577"/>
          <ac:spMkLst>
            <pc:docMk/>
            <pc:sldMk cId="3464496127" sldId="265"/>
            <ac:spMk id="3" creationId="{5DA7C2C1-2481-39BE-D0E4-46CB7E11BDC2}"/>
          </ac:spMkLst>
        </pc:spChg>
        <pc:spChg chg="add del mod">
          <ac:chgData name="Maghi RAFOUL" userId="S::maghi.rafoul@student.junia.com::a791e8d2-61c9-4735-86f1-1485d328b98a" providerId="AD" clId="Web-{87E61EAA-AB35-2E63-7FE2-B238EBB3BDDF}" dt="2024-01-29T13:24:29.515" v="54"/>
          <ac:spMkLst>
            <pc:docMk/>
            <pc:sldMk cId="3464496127" sldId="265"/>
            <ac:spMk id="6" creationId="{D4941F1F-ECC0-31B7-4BDC-18D4C45B1CF5}"/>
          </ac:spMkLst>
        </pc:spChg>
        <pc:spChg chg="add del mod">
          <ac:chgData name="Maghi RAFOUL" userId="S::maghi.rafoul@student.junia.com::a791e8d2-61c9-4735-86f1-1485d328b98a" providerId="AD" clId="Web-{87E61EAA-AB35-2E63-7FE2-B238EBB3BDDF}" dt="2024-01-29T13:56:26.430" v="731" actId="1076"/>
          <ac:spMkLst>
            <pc:docMk/>
            <pc:sldMk cId="3464496127" sldId="265"/>
            <ac:spMk id="13" creationId="{85B89CBC-ACEC-294C-0B96-602BE1A48C68}"/>
          </ac:spMkLst>
        </pc:spChg>
        <pc:picChg chg="add mod">
          <ac:chgData name="Maghi RAFOUL" userId="S::maghi.rafoul@student.junia.com::a791e8d2-61c9-4735-86f1-1485d328b98a" providerId="AD" clId="Web-{87E61EAA-AB35-2E63-7FE2-B238EBB3BDDF}" dt="2024-01-29T13:56:00.398" v="724" actId="1076"/>
          <ac:picMkLst>
            <pc:docMk/>
            <pc:sldMk cId="3464496127" sldId="265"/>
            <ac:picMk id="4" creationId="{DDEF0D2B-45A6-2E80-D1C9-699E418573E3}"/>
          </ac:picMkLst>
        </pc:picChg>
        <pc:picChg chg="add del mod modCrop">
          <ac:chgData name="Maghi RAFOUL" userId="S::maghi.rafoul@student.junia.com::a791e8d2-61c9-4735-86f1-1485d328b98a" providerId="AD" clId="Web-{87E61EAA-AB35-2E63-7FE2-B238EBB3BDDF}" dt="2024-01-29T13:22:22.058" v="41"/>
          <ac:picMkLst>
            <pc:docMk/>
            <pc:sldMk cId="3464496127" sldId="265"/>
            <ac:picMk id="5" creationId="{EEB99C86-A519-F9C9-D953-F8CFAAAB2FFA}"/>
          </ac:picMkLst>
        </pc:picChg>
        <pc:picChg chg="add del mod modCrop">
          <ac:chgData name="Maghi RAFOUL" userId="S::maghi.rafoul@student.junia.com::a791e8d2-61c9-4735-86f1-1485d328b98a" providerId="AD" clId="Web-{87E61EAA-AB35-2E63-7FE2-B238EBB3BDDF}" dt="2024-01-29T13:41:13.747" v="280"/>
          <ac:picMkLst>
            <pc:docMk/>
            <pc:sldMk cId="3464496127" sldId="265"/>
            <ac:picMk id="7" creationId="{64AA10F2-81B4-6BC1-DAC4-CE374BC1DD32}"/>
          </ac:picMkLst>
        </pc:picChg>
        <pc:picChg chg="add del mod">
          <ac:chgData name="Maghi RAFOUL" userId="S::maghi.rafoul@student.junia.com::a791e8d2-61c9-4735-86f1-1485d328b98a" providerId="AD" clId="Web-{87E61EAA-AB35-2E63-7FE2-B238EBB3BDDF}" dt="2024-01-29T13:26:49.175" v="71"/>
          <ac:picMkLst>
            <pc:docMk/>
            <pc:sldMk cId="3464496127" sldId="265"/>
            <ac:picMk id="8" creationId="{B287A99E-D12E-5066-BE37-09F3F0618DBA}"/>
          </ac:picMkLst>
        </pc:picChg>
        <pc:picChg chg="add del mod modCrop">
          <ac:chgData name="Maghi RAFOUL" userId="S::maghi.rafoul@student.junia.com::a791e8d2-61c9-4735-86f1-1485d328b98a" providerId="AD" clId="Web-{87E61EAA-AB35-2E63-7FE2-B238EBB3BDDF}" dt="2024-01-29T13:41:12.403" v="279"/>
          <ac:picMkLst>
            <pc:docMk/>
            <pc:sldMk cId="3464496127" sldId="265"/>
            <ac:picMk id="9" creationId="{E04850A4-50FA-3F07-3B1D-3B3636E5DE4A}"/>
          </ac:picMkLst>
        </pc:picChg>
        <pc:picChg chg="add del mod modCrop">
          <ac:chgData name="Maghi RAFOUL" userId="S::maghi.rafoul@student.junia.com::a791e8d2-61c9-4735-86f1-1485d328b98a" providerId="AD" clId="Web-{87E61EAA-AB35-2E63-7FE2-B238EBB3BDDF}" dt="2024-01-29T13:41:11.731" v="278"/>
          <ac:picMkLst>
            <pc:docMk/>
            <pc:sldMk cId="3464496127" sldId="265"/>
            <ac:picMk id="10" creationId="{D9822669-530E-D186-F230-CC998EF2F1C0}"/>
          </ac:picMkLst>
        </pc:picChg>
        <pc:picChg chg="add del mod modCrop">
          <ac:chgData name="Maghi RAFOUL" userId="S::maghi.rafoul@student.junia.com::a791e8d2-61c9-4735-86f1-1485d328b98a" providerId="AD" clId="Web-{87E61EAA-AB35-2E63-7FE2-B238EBB3BDDF}" dt="2024-01-29T13:41:15.372" v="282"/>
          <ac:picMkLst>
            <pc:docMk/>
            <pc:sldMk cId="3464496127" sldId="265"/>
            <ac:picMk id="11" creationId="{E5E00989-F5E7-F20B-6458-A575513DBFF6}"/>
          </ac:picMkLst>
        </pc:picChg>
        <pc:picChg chg="add del mod modCrop">
          <ac:chgData name="Maghi RAFOUL" userId="S::maghi.rafoul@student.junia.com::a791e8d2-61c9-4735-86f1-1485d328b98a" providerId="AD" clId="Web-{87E61EAA-AB35-2E63-7FE2-B238EBB3BDDF}" dt="2024-01-29T13:41:14.622" v="281"/>
          <ac:picMkLst>
            <pc:docMk/>
            <pc:sldMk cId="3464496127" sldId="265"/>
            <ac:picMk id="12" creationId="{17C5F823-DB10-210B-CC08-7953F4D4AC4E}"/>
          </ac:picMkLst>
        </pc:picChg>
      </pc:sldChg>
      <pc:sldChg chg="addSp delSp modSp">
        <pc:chgData name="Maghi RAFOUL" userId="S::maghi.rafoul@student.junia.com::a791e8d2-61c9-4735-86f1-1485d328b98a" providerId="AD" clId="Web-{87E61EAA-AB35-2E63-7FE2-B238EBB3BDDF}" dt="2024-01-29T13:13:13.354" v="25" actId="1076"/>
        <pc:sldMkLst>
          <pc:docMk/>
          <pc:sldMk cId="1494635055" sldId="272"/>
        </pc:sldMkLst>
        <pc:spChg chg="del">
          <ac:chgData name="Maghi RAFOUL" userId="S::maghi.rafoul@student.junia.com::a791e8d2-61c9-4735-86f1-1485d328b98a" providerId="AD" clId="Web-{87E61EAA-AB35-2E63-7FE2-B238EBB3BDDF}" dt="2024-01-29T12:45:15.508" v="0"/>
          <ac:spMkLst>
            <pc:docMk/>
            <pc:sldMk cId="1494635055" sldId="272"/>
            <ac:spMk id="3" creationId="{A07EAC76-A800-CF69-B3B3-BAEFF734C6D7}"/>
          </ac:spMkLst>
        </pc:spChg>
        <pc:spChg chg="add mod">
          <ac:chgData name="Maghi RAFOUL" userId="S::maghi.rafoul@student.junia.com::a791e8d2-61c9-4735-86f1-1485d328b98a" providerId="AD" clId="Web-{87E61EAA-AB35-2E63-7FE2-B238EBB3BDDF}" dt="2024-01-29T13:05:33.825" v="18"/>
          <ac:spMkLst>
            <pc:docMk/>
            <pc:sldMk cId="1494635055" sldId="272"/>
            <ac:spMk id="6" creationId="{3F84E3EC-286C-8107-AB9C-A6C626342295}"/>
          </ac:spMkLst>
        </pc:spChg>
        <pc:picChg chg="mod">
          <ac:chgData name="Maghi RAFOUL" userId="S::maghi.rafoul@student.junia.com::a791e8d2-61c9-4735-86f1-1485d328b98a" providerId="AD" clId="Web-{87E61EAA-AB35-2E63-7FE2-B238EBB3BDDF}" dt="2024-01-29T13:13:13.354" v="25" actId="1076"/>
          <ac:picMkLst>
            <pc:docMk/>
            <pc:sldMk cId="1494635055" sldId="272"/>
            <ac:picMk id="3" creationId="{6FCD9473-61E4-0242-B665-2CB779E28209}"/>
          </ac:picMkLst>
        </pc:picChg>
        <pc:picChg chg="add del mod ord modCrop">
          <ac:chgData name="Maghi RAFOUL" userId="S::maghi.rafoul@student.junia.com::a791e8d2-61c9-4735-86f1-1485d328b98a" providerId="AD" clId="Web-{87E61EAA-AB35-2E63-7FE2-B238EBB3BDDF}" dt="2024-01-29T13:05:33.825" v="18"/>
          <ac:picMkLst>
            <pc:docMk/>
            <pc:sldMk cId="1494635055" sldId="272"/>
            <ac:picMk id="4" creationId="{81EA06DD-19D1-8F1E-A92B-DF4A4681D300}"/>
          </ac:picMkLst>
        </pc:picChg>
      </pc:sldChg>
      <pc:sldChg chg="addSp delSp modSp add replId">
        <pc:chgData name="Maghi RAFOUL" userId="S::maghi.rafoul@student.junia.com::a791e8d2-61c9-4735-86f1-1485d328b98a" providerId="AD" clId="Web-{87E61EAA-AB35-2E63-7FE2-B238EBB3BDDF}" dt="2024-01-29T13:57:00.759" v="736" actId="20577"/>
        <pc:sldMkLst>
          <pc:docMk/>
          <pc:sldMk cId="1480964103" sldId="273"/>
        </pc:sldMkLst>
        <pc:spChg chg="add del mod">
          <ac:chgData name="Maghi RAFOUL" userId="S::maghi.rafoul@student.junia.com::a791e8d2-61c9-4735-86f1-1485d328b98a" providerId="AD" clId="Web-{87E61EAA-AB35-2E63-7FE2-B238EBB3BDDF}" dt="2024-01-29T13:07:48.235" v="20"/>
          <ac:spMkLst>
            <pc:docMk/>
            <pc:sldMk cId="1480964103" sldId="273"/>
            <ac:spMk id="5" creationId="{FF1E56EE-A1FA-AD44-7383-B3B4AA1FD680}"/>
          </ac:spMkLst>
        </pc:spChg>
        <pc:spChg chg="add mod">
          <ac:chgData name="Maghi RAFOUL" userId="S::maghi.rafoul@student.junia.com::a791e8d2-61c9-4735-86f1-1485d328b98a" providerId="AD" clId="Web-{87E61EAA-AB35-2E63-7FE2-B238EBB3BDDF}" dt="2024-01-29T13:13:19.307" v="26"/>
          <ac:spMkLst>
            <pc:docMk/>
            <pc:sldMk cId="1480964103" sldId="273"/>
            <ac:spMk id="8" creationId="{BD09ABF3-3687-E70D-C9C1-2563093301AA}"/>
          </ac:spMkLst>
        </pc:spChg>
        <pc:spChg chg="mod">
          <ac:chgData name="Maghi RAFOUL" userId="S::maghi.rafoul@student.junia.com::a791e8d2-61c9-4735-86f1-1485d328b98a" providerId="AD" clId="Web-{87E61EAA-AB35-2E63-7FE2-B238EBB3BDDF}" dt="2024-01-29T13:57:00.759" v="736" actId="20577"/>
          <ac:spMkLst>
            <pc:docMk/>
            <pc:sldMk cId="1480964103" sldId="273"/>
            <ac:spMk id="12" creationId="{E3E54A9C-409F-02E9-FF3B-297189C4CEF1}"/>
          </ac:spMkLst>
        </pc:spChg>
        <pc:picChg chg="del">
          <ac:chgData name="Maghi RAFOUL" userId="S::maghi.rafoul@student.junia.com::a791e8d2-61c9-4735-86f1-1485d328b98a" providerId="AD" clId="Web-{87E61EAA-AB35-2E63-7FE2-B238EBB3BDDF}" dt="2024-01-29T13:07:31.282" v="19"/>
          <ac:picMkLst>
            <pc:docMk/>
            <pc:sldMk cId="1480964103" sldId="273"/>
            <ac:picMk id="4" creationId="{C669A7AF-C83B-5680-36B2-2F44FC528759}"/>
          </ac:picMkLst>
        </pc:picChg>
        <pc:picChg chg="add del mod ord modCrop">
          <ac:chgData name="Maghi RAFOUL" userId="S::maghi.rafoul@student.junia.com::a791e8d2-61c9-4735-86f1-1485d328b98a" providerId="AD" clId="Web-{87E61EAA-AB35-2E63-7FE2-B238EBB3BDDF}" dt="2024-01-29T13:13:19.307" v="26"/>
          <ac:picMkLst>
            <pc:docMk/>
            <pc:sldMk cId="1480964103" sldId="273"/>
            <ac:picMk id="6" creationId="{759A4825-5172-A942-C8AF-7CD185AB362B}"/>
          </ac:picMkLst>
        </pc:picChg>
      </pc:sldChg>
      <pc:sldChg chg="addSp delSp modSp new">
        <pc:chgData name="Maghi RAFOUL" userId="S::maghi.rafoul@student.junia.com::a791e8d2-61c9-4735-86f1-1485d328b98a" providerId="AD" clId="Web-{87E61EAA-AB35-2E63-7FE2-B238EBB3BDDF}" dt="2024-01-29T14:01:24.767" v="748"/>
        <pc:sldMkLst>
          <pc:docMk/>
          <pc:sldMk cId="379948380" sldId="274"/>
        </pc:sldMkLst>
        <pc:spChg chg="mod">
          <ac:chgData name="Maghi RAFOUL" userId="S::maghi.rafoul@student.junia.com::a791e8d2-61c9-4735-86f1-1485d328b98a" providerId="AD" clId="Web-{87E61EAA-AB35-2E63-7FE2-B238EBB3BDDF}" dt="2024-01-29T13:57:42.979" v="738" actId="20577"/>
          <ac:spMkLst>
            <pc:docMk/>
            <pc:sldMk cId="379948380" sldId="274"/>
            <ac:spMk id="2" creationId="{AF34575F-D15C-5936-D132-ED5E755D68A0}"/>
          </ac:spMkLst>
        </pc:spChg>
        <pc:spChg chg="del">
          <ac:chgData name="Maghi RAFOUL" userId="S::maghi.rafoul@student.junia.com::a791e8d2-61c9-4735-86f1-1485d328b98a" providerId="AD" clId="Web-{87E61EAA-AB35-2E63-7FE2-B238EBB3BDDF}" dt="2024-01-29T13:59:03.403" v="739"/>
          <ac:spMkLst>
            <pc:docMk/>
            <pc:sldMk cId="379948380" sldId="274"/>
            <ac:spMk id="3" creationId="{5D3470A3-4A58-2DD6-9DF8-AFA6E995B0C1}"/>
          </ac:spMkLst>
        </pc:spChg>
        <pc:spChg chg="add mod">
          <ac:chgData name="Maghi RAFOUL" userId="S::maghi.rafoul@student.junia.com::a791e8d2-61c9-4735-86f1-1485d328b98a" providerId="AD" clId="Web-{87E61EAA-AB35-2E63-7FE2-B238EBB3BDDF}" dt="2024-01-29T13:59:37.936" v="741" actId="20577"/>
          <ac:spMkLst>
            <pc:docMk/>
            <pc:sldMk cId="379948380" sldId="274"/>
            <ac:spMk id="6" creationId="{4B1A8D29-29B4-263F-4FD8-302F2325B38F}"/>
          </ac:spMkLst>
        </pc:spChg>
        <pc:picChg chg="add del mod ord">
          <ac:chgData name="Maghi RAFOUL" userId="S::maghi.rafoul@student.junia.com::a791e8d2-61c9-4735-86f1-1485d328b98a" providerId="AD" clId="Web-{87E61EAA-AB35-2E63-7FE2-B238EBB3BDDF}" dt="2024-01-29T13:59:05.700" v="740"/>
          <ac:picMkLst>
            <pc:docMk/>
            <pc:sldMk cId="379948380" sldId="274"/>
            <ac:picMk id="4" creationId="{B217047D-A0D1-FDF2-A190-FA0442D38ADA}"/>
          </ac:picMkLst>
        </pc:picChg>
        <pc:inkChg chg="add del">
          <ac:chgData name="Maghi RAFOUL" userId="S::maghi.rafoul@student.junia.com::a791e8d2-61c9-4735-86f1-1485d328b98a" providerId="AD" clId="Web-{87E61EAA-AB35-2E63-7FE2-B238EBB3BDDF}" dt="2024-01-29T14:01:23.954" v="747"/>
          <ac:inkMkLst>
            <pc:docMk/>
            <pc:sldMk cId="379948380" sldId="274"/>
            <ac:inkMk id="7" creationId="{121F740B-2C70-2FF2-E653-58A676F431C6}"/>
          </ac:inkMkLst>
        </pc:inkChg>
        <pc:inkChg chg="add del">
          <ac:chgData name="Maghi RAFOUL" userId="S::maghi.rafoul@student.junia.com::a791e8d2-61c9-4735-86f1-1485d328b98a" providerId="AD" clId="Web-{87E61EAA-AB35-2E63-7FE2-B238EBB3BDDF}" dt="2024-01-29T14:01:24.767" v="748"/>
          <ac:inkMkLst>
            <pc:docMk/>
            <pc:sldMk cId="379948380" sldId="274"/>
            <ac:inkMk id="8" creationId="{C187F877-86E5-E312-16A7-008C3C938EE0}"/>
          </ac:inkMkLst>
        </pc:inkChg>
        <pc:inkChg chg="add del">
          <ac:chgData name="Maghi RAFOUL" userId="S::maghi.rafoul@student.junia.com::a791e8d2-61c9-4735-86f1-1485d328b98a" providerId="AD" clId="Web-{87E61EAA-AB35-2E63-7FE2-B238EBB3BDDF}" dt="2024-01-29T14:01:23.954" v="746"/>
          <ac:inkMkLst>
            <pc:docMk/>
            <pc:sldMk cId="379948380" sldId="274"/>
            <ac:inkMk id="9" creationId="{B0969A4B-6868-B535-7193-9D616893CA65}"/>
          </ac:inkMkLst>
        </pc:inkChg>
        <pc:inkChg chg="add">
          <ac:chgData name="Maghi RAFOUL" userId="S::maghi.rafoul@student.junia.com::a791e8d2-61c9-4735-86f1-1485d328b98a" providerId="AD" clId="Web-{87E61EAA-AB35-2E63-7FE2-B238EBB3BDDF}" dt="2024-01-29T14:01:15.376" v="745"/>
          <ac:inkMkLst>
            <pc:docMk/>
            <pc:sldMk cId="379948380" sldId="274"/>
            <ac:inkMk id="10" creationId="{079B5934-523E-716F-F1F4-A73B65BEFCB8}"/>
          </ac:inkMkLst>
        </pc:inkChg>
      </pc:sldChg>
      <pc:sldChg chg="new">
        <pc:chgData name="Maghi RAFOUL" userId="S::maghi.rafoul@student.junia.com::a791e8d2-61c9-4735-86f1-1485d328b98a" providerId="AD" clId="Web-{87E61EAA-AB35-2E63-7FE2-B238EBB3BDDF}" dt="2024-01-29T14:04:23.335" v="749"/>
        <pc:sldMkLst>
          <pc:docMk/>
          <pc:sldMk cId="1614911655" sldId="275"/>
        </pc:sldMkLst>
      </pc:sldChg>
    </pc:docChg>
  </pc:docChgLst>
  <pc:docChgLst>
    <pc:chgData name="Maxence BOUTOILLE" userId="S::maxence.boutoille@student.junia.com::648621e2-bfa8-434f-bf24-ecbbdd264355" providerId="AD" clId="Web-{16CB72C0-AA4F-4FBD-9239-348540ADC862}"/>
    <pc:docChg chg="addSld modSld sldOrd">
      <pc:chgData name="Maxence BOUTOILLE" userId="S::maxence.boutoille@student.junia.com::648621e2-bfa8-434f-bf24-ecbbdd264355" providerId="AD" clId="Web-{16CB72C0-AA4F-4FBD-9239-348540ADC862}" dt="2024-01-30T12:07:08.054" v="61"/>
      <pc:docMkLst>
        <pc:docMk/>
      </pc:docMkLst>
      <pc:sldChg chg="addSp delSp modSp">
        <pc:chgData name="Maxence BOUTOILLE" userId="S::maxence.boutoille@student.junia.com::648621e2-bfa8-434f-bf24-ecbbdd264355" providerId="AD" clId="Web-{16CB72C0-AA4F-4FBD-9239-348540ADC862}" dt="2024-01-30T12:07:02.788" v="60" actId="20577"/>
        <pc:sldMkLst>
          <pc:docMk/>
          <pc:sldMk cId="370385580" sldId="264"/>
        </pc:sldMkLst>
        <pc:spChg chg="mod">
          <ac:chgData name="Maxence BOUTOILLE" userId="S::maxence.boutoille@student.junia.com::648621e2-bfa8-434f-bf24-ecbbdd264355" providerId="AD" clId="Web-{16CB72C0-AA4F-4FBD-9239-348540ADC862}" dt="2024-01-30T12:07:02.788" v="60" actId="20577"/>
          <ac:spMkLst>
            <pc:docMk/>
            <pc:sldMk cId="370385580" sldId="264"/>
            <ac:spMk id="2" creationId="{70827264-3B4D-A4F6-96CC-4D430F97E033}"/>
          </ac:spMkLst>
        </pc:spChg>
        <pc:spChg chg="del">
          <ac:chgData name="Maxence BOUTOILLE" userId="S::maxence.boutoille@student.junia.com::648621e2-bfa8-434f-bf24-ecbbdd264355" providerId="AD" clId="Web-{16CB72C0-AA4F-4FBD-9239-348540ADC862}" dt="2024-01-30T12:05:00.956" v="0"/>
          <ac:spMkLst>
            <pc:docMk/>
            <pc:sldMk cId="370385580" sldId="264"/>
            <ac:spMk id="3" creationId="{5DA7C2C1-2481-39BE-D0E4-46CB7E11BDC2}"/>
          </ac:spMkLst>
        </pc:spChg>
        <pc:spChg chg="add del mod">
          <ac:chgData name="Maxence BOUTOILLE" userId="S::maxence.boutoille@student.junia.com::648621e2-bfa8-434f-bf24-ecbbdd264355" providerId="AD" clId="Web-{16CB72C0-AA4F-4FBD-9239-348540ADC862}" dt="2024-01-30T12:06:28.318" v="35"/>
          <ac:spMkLst>
            <pc:docMk/>
            <pc:sldMk cId="370385580" sldId="264"/>
            <ac:spMk id="7" creationId="{97B923CC-A0AA-AF13-2337-3C5963EE52FD}"/>
          </ac:spMkLst>
        </pc:spChg>
        <pc:picChg chg="add del mod ord">
          <ac:chgData name="Maxence BOUTOILLE" userId="S::maxence.boutoille@student.junia.com::648621e2-bfa8-434f-bf24-ecbbdd264355" providerId="AD" clId="Web-{16CB72C0-AA4F-4FBD-9239-348540ADC862}" dt="2024-01-30T12:05:29.019" v="9"/>
          <ac:picMkLst>
            <pc:docMk/>
            <pc:sldMk cId="370385580" sldId="264"/>
            <ac:picMk id="4" creationId="{0BBAFA9C-C220-0261-984D-A0BB5D2D41F8}"/>
          </ac:picMkLst>
        </pc:picChg>
        <pc:picChg chg="add del mod">
          <ac:chgData name="Maxence BOUTOILLE" userId="S::maxence.boutoille@student.junia.com::648621e2-bfa8-434f-bf24-ecbbdd264355" providerId="AD" clId="Web-{16CB72C0-AA4F-4FBD-9239-348540ADC862}" dt="2024-01-30T12:06:38.694" v="38" actId="1076"/>
          <ac:picMkLst>
            <pc:docMk/>
            <pc:sldMk cId="370385580" sldId="264"/>
            <ac:picMk id="5" creationId="{4DCF8E56-E58B-8571-6B6B-486EFEE59AB0}"/>
          </ac:picMkLst>
        </pc:picChg>
      </pc:sldChg>
      <pc:sldChg chg="delSp modSp add ord replId">
        <pc:chgData name="Maxence BOUTOILLE" userId="S::maxence.boutoille@student.junia.com::648621e2-bfa8-434f-bf24-ecbbdd264355" providerId="AD" clId="Web-{16CB72C0-AA4F-4FBD-9239-348540ADC862}" dt="2024-01-30T12:06:12.318" v="34" actId="20577"/>
        <pc:sldMkLst>
          <pc:docMk/>
          <pc:sldMk cId="3138646191" sldId="279"/>
        </pc:sldMkLst>
        <pc:spChg chg="mod">
          <ac:chgData name="Maxence BOUTOILLE" userId="S::maxence.boutoille@student.junia.com::648621e2-bfa8-434f-bf24-ecbbdd264355" providerId="AD" clId="Web-{16CB72C0-AA4F-4FBD-9239-348540ADC862}" dt="2024-01-30T12:06:12.318" v="34" actId="20577"/>
          <ac:spMkLst>
            <pc:docMk/>
            <pc:sldMk cId="3138646191" sldId="279"/>
            <ac:spMk id="2" creationId="{40ADE742-40B3-CB86-3470-142EEC671DE4}"/>
          </ac:spMkLst>
        </pc:spChg>
        <pc:picChg chg="mod">
          <ac:chgData name="Maxence BOUTOILLE" userId="S::maxence.boutoille@student.junia.com::648621e2-bfa8-434f-bf24-ecbbdd264355" providerId="AD" clId="Web-{16CB72C0-AA4F-4FBD-9239-348540ADC862}" dt="2024-01-30T12:05:50.801" v="13" actId="1076"/>
          <ac:picMkLst>
            <pc:docMk/>
            <pc:sldMk cId="3138646191" sldId="279"/>
            <ac:picMk id="4" creationId="{75FAA6C9-0C13-F734-2D35-6BFABDAE3F1F}"/>
          </ac:picMkLst>
        </pc:picChg>
        <pc:picChg chg="del">
          <ac:chgData name="Maxence BOUTOILLE" userId="S::maxence.boutoille@student.junia.com::648621e2-bfa8-434f-bf24-ecbbdd264355" providerId="AD" clId="Web-{16CB72C0-AA4F-4FBD-9239-348540ADC862}" dt="2024-01-30T12:05:15.331" v="5"/>
          <ac:picMkLst>
            <pc:docMk/>
            <pc:sldMk cId="3138646191" sldId="279"/>
            <ac:picMk id="5" creationId="{13C2198C-7EB1-8239-0EB4-2D31F42046C5}"/>
          </ac:picMkLst>
        </pc:picChg>
      </pc:sldChg>
      <pc:sldChg chg="new">
        <pc:chgData name="Maxence BOUTOILLE" userId="S::maxence.boutoille@student.junia.com::648621e2-bfa8-434f-bf24-ecbbdd264355" providerId="AD" clId="Web-{16CB72C0-AA4F-4FBD-9239-348540ADC862}" dt="2024-01-30T12:07:08.054" v="61"/>
        <pc:sldMkLst>
          <pc:docMk/>
          <pc:sldMk cId="2349734161" sldId="280"/>
        </pc:sldMkLst>
      </pc:sldChg>
    </pc:docChg>
  </pc:docChgLst>
  <pc:docChgLst>
    <pc:chgData name="Maghi RAFOUL" userId="S::maghi.rafoul@student.junia.com::a791e8d2-61c9-4735-86f1-1485d328b98a" providerId="AD" clId="Web-{98A4FAEB-CF89-7611-08BF-A1EC366A3FD3}"/>
    <pc:docChg chg="modSld">
      <pc:chgData name="Maghi RAFOUL" userId="S::maghi.rafoul@student.junia.com::a791e8d2-61c9-4735-86f1-1485d328b98a" providerId="AD" clId="Web-{98A4FAEB-CF89-7611-08BF-A1EC366A3FD3}" dt="2024-01-30T12:54:22.511" v="0" actId="20577"/>
      <pc:docMkLst>
        <pc:docMk/>
      </pc:docMkLst>
      <pc:sldChg chg="modSp">
        <pc:chgData name="Maghi RAFOUL" userId="S::maghi.rafoul@student.junia.com::a791e8d2-61c9-4735-86f1-1485d328b98a" providerId="AD" clId="Web-{98A4FAEB-CF89-7611-08BF-A1EC366A3FD3}" dt="2024-01-30T12:54:22.511" v="0" actId="20577"/>
        <pc:sldMkLst>
          <pc:docMk/>
          <pc:sldMk cId="3305935692" sldId="270"/>
        </pc:sldMkLst>
        <pc:spChg chg="mod">
          <ac:chgData name="Maghi RAFOUL" userId="S::maghi.rafoul@student.junia.com::a791e8d2-61c9-4735-86f1-1485d328b98a" providerId="AD" clId="Web-{98A4FAEB-CF89-7611-08BF-A1EC366A3FD3}" dt="2024-01-30T12:54:22.511" v="0" actId="20577"/>
          <ac:spMkLst>
            <pc:docMk/>
            <pc:sldMk cId="3305935692" sldId="270"/>
            <ac:spMk id="3" creationId="{A0331EAA-3913-50E2-49E5-E6574580B096}"/>
          </ac:spMkLst>
        </pc:spChg>
      </pc:sldChg>
    </pc:docChg>
  </pc:docChgLst>
  <pc:docChgLst>
    <pc:chgData name="Rida ZERRARI" userId="S::rida.zerrari@student.junia.com::61e194b4-c644-4689-b78a-71090ff5387e" providerId="AD" clId="Web-{5E45ED39-47CA-47F5-BA9C-8EEF2F034D0F}"/>
    <pc:docChg chg="modSld">
      <pc:chgData name="Rida ZERRARI" userId="S::rida.zerrari@student.junia.com::61e194b4-c644-4689-b78a-71090ff5387e" providerId="AD" clId="Web-{5E45ED39-47CA-47F5-BA9C-8EEF2F034D0F}" dt="2024-01-29T13:07:19.369" v="5"/>
      <pc:docMkLst>
        <pc:docMk/>
      </pc:docMkLst>
      <pc:sldChg chg="addSp delSp modSp">
        <pc:chgData name="Rida ZERRARI" userId="S::rida.zerrari@student.junia.com::61e194b4-c644-4689-b78a-71090ff5387e" providerId="AD" clId="Web-{5E45ED39-47CA-47F5-BA9C-8EEF2F034D0F}" dt="2024-01-29T13:07:19.369" v="5"/>
        <pc:sldMkLst>
          <pc:docMk/>
          <pc:sldMk cId="1494635055" sldId="272"/>
        </pc:sldMkLst>
        <pc:spChg chg="del mod">
          <ac:chgData name="Rida ZERRARI" userId="S::rida.zerrari@student.junia.com::61e194b4-c644-4689-b78a-71090ff5387e" providerId="AD" clId="Web-{5E45ED39-47CA-47F5-BA9C-8EEF2F034D0F}" dt="2024-01-29T13:06:32.211" v="2"/>
          <ac:spMkLst>
            <pc:docMk/>
            <pc:sldMk cId="1494635055" sldId="272"/>
            <ac:spMk id="6" creationId="{3F84E3EC-286C-8107-AB9C-A6C626342295}"/>
          </ac:spMkLst>
        </pc:spChg>
        <pc:picChg chg="add mod ord modCrop">
          <ac:chgData name="Rida ZERRARI" userId="S::rida.zerrari@student.junia.com::61e194b4-c644-4689-b78a-71090ff5387e" providerId="AD" clId="Web-{5E45ED39-47CA-47F5-BA9C-8EEF2F034D0F}" dt="2024-01-29T13:07:19.369" v="5"/>
          <ac:picMkLst>
            <pc:docMk/>
            <pc:sldMk cId="1494635055" sldId="272"/>
            <ac:picMk id="3" creationId="{6FCD9473-61E4-0242-B665-2CB779E28209}"/>
          </ac:picMkLst>
        </pc:picChg>
      </pc:sldChg>
    </pc:docChg>
  </pc:docChgLst>
  <pc:docChgLst>
    <pc:chgData name="Maghi RAFOUL" userId="S::maghi.rafoul@student.junia.com::a791e8d2-61c9-4735-86f1-1485d328b98a" providerId="AD" clId="Web-{DC10E7B7-CD6D-43B3-4B27-C3272A151310}"/>
    <pc:docChg chg="addSld modSld sldOrd">
      <pc:chgData name="Maghi RAFOUL" userId="S::maghi.rafoul@student.junia.com::a791e8d2-61c9-4735-86f1-1485d328b98a" providerId="AD" clId="Web-{DC10E7B7-CD6D-43B3-4B27-C3272A151310}" dt="2024-01-23T09:43:52.229" v="128" actId="20577"/>
      <pc:docMkLst>
        <pc:docMk/>
      </pc:docMkLst>
      <pc:sldChg chg="modSp">
        <pc:chgData name="Maghi RAFOUL" userId="S::maghi.rafoul@student.junia.com::a791e8d2-61c9-4735-86f1-1485d328b98a" providerId="AD" clId="Web-{DC10E7B7-CD6D-43B3-4B27-C3272A151310}" dt="2024-01-23T09:43:07.382" v="107" actId="20577"/>
        <pc:sldMkLst>
          <pc:docMk/>
          <pc:sldMk cId="3823708537" sldId="261"/>
        </pc:sldMkLst>
        <pc:spChg chg="mod">
          <ac:chgData name="Maghi RAFOUL" userId="S::maghi.rafoul@student.junia.com::a791e8d2-61c9-4735-86f1-1485d328b98a" providerId="AD" clId="Web-{DC10E7B7-CD6D-43B3-4B27-C3272A151310}" dt="2024-01-23T09:43:07.382" v="107" actId="20577"/>
          <ac:spMkLst>
            <pc:docMk/>
            <pc:sldMk cId="3823708537" sldId="261"/>
            <ac:spMk id="3" creationId="{B5DE7067-27E5-3365-DB73-4333CD301EA7}"/>
          </ac:spMkLst>
        </pc:spChg>
      </pc:sldChg>
      <pc:sldChg chg="modSp ord">
        <pc:chgData name="Maghi RAFOUL" userId="S::maghi.rafoul@student.junia.com::a791e8d2-61c9-4735-86f1-1485d328b98a" providerId="AD" clId="Web-{DC10E7B7-CD6D-43B3-4B27-C3272A151310}" dt="2024-01-23T09:43:22.227" v="109"/>
        <pc:sldMkLst>
          <pc:docMk/>
          <pc:sldMk cId="3464496127" sldId="265"/>
        </pc:sldMkLst>
        <pc:spChg chg="mod">
          <ac:chgData name="Maghi RAFOUL" userId="S::maghi.rafoul@student.junia.com::a791e8d2-61c9-4735-86f1-1485d328b98a" providerId="AD" clId="Web-{DC10E7B7-CD6D-43B3-4B27-C3272A151310}" dt="2024-01-23T09:36:54.862" v="19" actId="20577"/>
          <ac:spMkLst>
            <pc:docMk/>
            <pc:sldMk cId="3464496127" sldId="265"/>
            <ac:spMk id="2" creationId="{70827264-3B4D-A4F6-96CC-4D430F97E033}"/>
          </ac:spMkLst>
        </pc:spChg>
        <pc:spChg chg="mod">
          <ac:chgData name="Maghi RAFOUL" userId="S::maghi.rafoul@student.junia.com::a791e8d2-61c9-4735-86f1-1485d328b98a" providerId="AD" clId="Web-{DC10E7B7-CD6D-43B3-4B27-C3272A151310}" dt="2024-01-23T09:42:48.975" v="96" actId="20577"/>
          <ac:spMkLst>
            <pc:docMk/>
            <pc:sldMk cId="3464496127" sldId="265"/>
            <ac:spMk id="3" creationId="{5DA7C2C1-2481-39BE-D0E4-46CB7E11BDC2}"/>
          </ac:spMkLst>
        </pc:spChg>
      </pc:sldChg>
      <pc:sldChg chg="modSp new ord">
        <pc:chgData name="Maghi RAFOUL" userId="S::maghi.rafoul@student.junia.com::a791e8d2-61c9-4735-86f1-1485d328b98a" providerId="AD" clId="Web-{DC10E7B7-CD6D-43B3-4B27-C3272A151310}" dt="2024-01-23T09:43:52.229" v="128" actId="20577"/>
        <pc:sldMkLst>
          <pc:docMk/>
          <pc:sldMk cId="1494635055" sldId="272"/>
        </pc:sldMkLst>
        <pc:spChg chg="mod">
          <ac:chgData name="Maghi RAFOUL" userId="S::maghi.rafoul@student.junia.com::a791e8d2-61c9-4735-86f1-1485d328b98a" providerId="AD" clId="Web-{DC10E7B7-CD6D-43B3-4B27-C3272A151310}" dt="2024-01-23T09:43:52.229" v="128" actId="20577"/>
          <ac:spMkLst>
            <pc:docMk/>
            <pc:sldMk cId="1494635055" sldId="272"/>
            <ac:spMk id="2" creationId="{36165F3F-89C4-ECA6-4A31-A500BB9CBA7C}"/>
          </ac:spMkLst>
        </pc:spChg>
      </pc:sldChg>
    </pc:docChg>
  </pc:docChgLst>
  <pc:docChgLst>
    <pc:chgData name="Maxence BOUTOILLE" userId="648621e2-bfa8-434f-bf24-ecbbdd264355" providerId="ADAL" clId="{FFD8A937-1570-40F5-9CA7-73FFC9780456}"/>
    <pc:docChg chg="custSel addSld delSld modSld sldOrd">
      <pc:chgData name="Maxence BOUTOILLE" userId="648621e2-bfa8-434f-bf24-ecbbdd264355" providerId="ADAL" clId="{FFD8A937-1570-40F5-9CA7-73FFC9780456}" dt="2024-01-22T13:59:04.240" v="439" actId="20577"/>
      <pc:docMkLst>
        <pc:docMk/>
      </pc:docMkLst>
      <pc:sldChg chg="modSp new mod">
        <pc:chgData name="Maxence BOUTOILLE" userId="648621e2-bfa8-434f-bf24-ecbbdd264355" providerId="ADAL" clId="{FFD8A937-1570-40F5-9CA7-73FFC9780456}" dt="2024-01-22T13:51:29.709" v="70" actId="20577"/>
        <pc:sldMkLst>
          <pc:docMk/>
          <pc:sldMk cId="1362601100" sldId="256"/>
        </pc:sldMkLst>
        <pc:spChg chg="mod">
          <ac:chgData name="Maxence BOUTOILLE" userId="648621e2-bfa8-434f-bf24-ecbbdd264355" providerId="ADAL" clId="{FFD8A937-1570-40F5-9CA7-73FFC9780456}" dt="2024-01-22T13:51:29.709" v="70" actId="20577"/>
          <ac:spMkLst>
            <pc:docMk/>
            <pc:sldMk cId="1362601100" sldId="256"/>
            <ac:spMk id="2" creationId="{80C17C77-4165-A527-955D-760C48E96B68}"/>
          </ac:spMkLst>
        </pc:spChg>
        <pc:spChg chg="mod">
          <ac:chgData name="Maxence BOUTOILLE" userId="648621e2-bfa8-434f-bf24-ecbbdd264355" providerId="ADAL" clId="{FFD8A937-1570-40F5-9CA7-73FFC9780456}" dt="2024-01-22T13:50:51.061" v="62" actId="20577"/>
          <ac:spMkLst>
            <pc:docMk/>
            <pc:sldMk cId="1362601100" sldId="256"/>
            <ac:spMk id="3" creationId="{0BD5C946-929A-3847-3E23-5834298185DE}"/>
          </ac:spMkLst>
        </pc:spChg>
      </pc:sldChg>
      <pc:sldChg chg="modSp new mod ord">
        <pc:chgData name="Maxence BOUTOILLE" userId="648621e2-bfa8-434f-bf24-ecbbdd264355" providerId="ADAL" clId="{FFD8A937-1570-40F5-9CA7-73FFC9780456}" dt="2024-01-22T13:55:43.722" v="303" actId="20577"/>
        <pc:sldMkLst>
          <pc:docMk/>
          <pc:sldMk cId="2221958090" sldId="258"/>
        </pc:sldMkLst>
        <pc:spChg chg="mod">
          <ac:chgData name="Maxence BOUTOILLE" userId="648621e2-bfa8-434f-bf24-ecbbdd264355" providerId="ADAL" clId="{FFD8A937-1570-40F5-9CA7-73FFC9780456}" dt="2024-01-22T13:51:39.141" v="78" actId="20577"/>
          <ac:spMkLst>
            <pc:docMk/>
            <pc:sldMk cId="2221958090" sldId="258"/>
            <ac:spMk id="2" creationId="{5475CFFE-C828-5EA8-7D17-5B723851DE11}"/>
          </ac:spMkLst>
        </pc:spChg>
        <pc:spChg chg="mod">
          <ac:chgData name="Maxence BOUTOILLE" userId="648621e2-bfa8-434f-bf24-ecbbdd264355" providerId="ADAL" clId="{FFD8A937-1570-40F5-9CA7-73FFC9780456}" dt="2024-01-22T13:55:43.722" v="303" actId="20577"/>
          <ac:spMkLst>
            <pc:docMk/>
            <pc:sldMk cId="2221958090" sldId="258"/>
            <ac:spMk id="3" creationId="{BBE82C6B-F4E0-ED23-6E11-33CE3E043ED5}"/>
          </ac:spMkLst>
        </pc:spChg>
      </pc:sldChg>
      <pc:sldChg chg="modSp add mod">
        <pc:chgData name="Maxence BOUTOILLE" userId="648621e2-bfa8-434f-bf24-ecbbdd264355" providerId="ADAL" clId="{FFD8A937-1570-40F5-9CA7-73FFC9780456}" dt="2024-01-22T13:57:00.319" v="336" actId="20577"/>
        <pc:sldMkLst>
          <pc:docMk/>
          <pc:sldMk cId="3261926932" sldId="260"/>
        </pc:sldMkLst>
        <pc:spChg chg="mod">
          <ac:chgData name="Maxence BOUTOILLE" userId="648621e2-bfa8-434f-bf24-ecbbdd264355" providerId="ADAL" clId="{FFD8A937-1570-40F5-9CA7-73FFC9780456}" dt="2024-01-22T13:57:00.319" v="336" actId="20577"/>
          <ac:spMkLst>
            <pc:docMk/>
            <pc:sldMk cId="3261926932" sldId="260"/>
            <ac:spMk id="2" creationId="{A3D05E5A-539B-5CA0-CD34-32299B1769CD}"/>
          </ac:spMkLst>
        </pc:spChg>
      </pc:sldChg>
      <pc:sldChg chg="modSp add mod">
        <pc:chgData name="Maxence BOUTOILLE" userId="648621e2-bfa8-434f-bf24-ecbbdd264355" providerId="ADAL" clId="{FFD8A937-1570-40F5-9CA7-73FFC9780456}" dt="2024-01-22T13:57:40.228" v="391" actId="20577"/>
        <pc:sldMkLst>
          <pc:docMk/>
          <pc:sldMk cId="3823708537" sldId="261"/>
        </pc:sldMkLst>
        <pc:spChg chg="mod">
          <ac:chgData name="Maxence BOUTOILLE" userId="648621e2-bfa8-434f-bf24-ecbbdd264355" providerId="ADAL" clId="{FFD8A937-1570-40F5-9CA7-73FFC9780456}" dt="2024-01-22T13:57:40.228" v="391" actId="20577"/>
          <ac:spMkLst>
            <pc:docMk/>
            <pc:sldMk cId="3823708537" sldId="261"/>
            <ac:spMk id="2" creationId="{A3D05E5A-539B-5CA0-CD34-32299B1769CD}"/>
          </ac:spMkLst>
        </pc:spChg>
      </pc:sldChg>
      <pc:sldChg chg="modSp add mod">
        <pc:chgData name="Maxence BOUTOILLE" userId="648621e2-bfa8-434f-bf24-ecbbdd264355" providerId="ADAL" clId="{FFD8A937-1570-40F5-9CA7-73FFC9780456}" dt="2024-01-22T13:57:34.297" v="385" actId="20577"/>
        <pc:sldMkLst>
          <pc:docMk/>
          <pc:sldMk cId="1702506363" sldId="262"/>
        </pc:sldMkLst>
        <pc:spChg chg="mod">
          <ac:chgData name="Maxence BOUTOILLE" userId="648621e2-bfa8-434f-bf24-ecbbdd264355" providerId="ADAL" clId="{FFD8A937-1570-40F5-9CA7-73FFC9780456}" dt="2024-01-22T13:57:34.297" v="385" actId="20577"/>
          <ac:spMkLst>
            <pc:docMk/>
            <pc:sldMk cId="1702506363" sldId="262"/>
            <ac:spMk id="2" creationId="{A3D05E5A-539B-5CA0-CD34-32299B1769CD}"/>
          </ac:spMkLst>
        </pc:spChg>
      </pc:sldChg>
      <pc:sldChg chg="modSp add mod">
        <pc:chgData name="Maxence BOUTOILLE" userId="648621e2-bfa8-434f-bf24-ecbbdd264355" providerId="ADAL" clId="{FFD8A937-1570-40F5-9CA7-73FFC9780456}" dt="2024-01-22T13:57:48.043" v="398" actId="20577"/>
        <pc:sldMkLst>
          <pc:docMk/>
          <pc:sldMk cId="3861185506" sldId="263"/>
        </pc:sldMkLst>
        <pc:spChg chg="mod">
          <ac:chgData name="Maxence BOUTOILLE" userId="648621e2-bfa8-434f-bf24-ecbbdd264355" providerId="ADAL" clId="{FFD8A937-1570-40F5-9CA7-73FFC9780456}" dt="2024-01-22T13:57:48.043" v="398" actId="20577"/>
          <ac:spMkLst>
            <pc:docMk/>
            <pc:sldMk cId="3861185506" sldId="263"/>
            <ac:spMk id="2" creationId="{A3D05E5A-539B-5CA0-CD34-32299B1769CD}"/>
          </ac:spMkLst>
        </pc:spChg>
      </pc:sldChg>
      <pc:sldChg chg="add ord">
        <pc:chgData name="Maxence BOUTOILLE" userId="648621e2-bfa8-434f-bf24-ecbbdd264355" providerId="ADAL" clId="{FFD8A937-1570-40F5-9CA7-73FFC9780456}" dt="2024-01-22T13:58:05.387" v="407"/>
        <pc:sldMkLst>
          <pc:docMk/>
          <pc:sldMk cId="370385580" sldId="264"/>
        </pc:sldMkLst>
      </pc:sldChg>
      <pc:sldChg chg="add ord">
        <pc:chgData name="Maxence BOUTOILLE" userId="648621e2-bfa8-434f-bf24-ecbbdd264355" providerId="ADAL" clId="{FFD8A937-1570-40F5-9CA7-73FFC9780456}" dt="2024-01-22T13:58:01.778" v="405"/>
        <pc:sldMkLst>
          <pc:docMk/>
          <pc:sldMk cId="3464496127" sldId="265"/>
        </pc:sldMkLst>
      </pc:sldChg>
      <pc:sldChg chg="add ord">
        <pc:chgData name="Maxence BOUTOILLE" userId="648621e2-bfa8-434f-bf24-ecbbdd264355" providerId="ADAL" clId="{FFD8A937-1570-40F5-9CA7-73FFC9780456}" dt="2024-01-22T13:57:59.346" v="403"/>
        <pc:sldMkLst>
          <pc:docMk/>
          <pc:sldMk cId="3838134252" sldId="266"/>
        </pc:sldMkLst>
      </pc:sldChg>
      <pc:sldChg chg="modSp add mod">
        <pc:chgData name="Maxence BOUTOILLE" userId="648621e2-bfa8-434f-bf24-ecbbdd264355" providerId="ADAL" clId="{FFD8A937-1570-40F5-9CA7-73FFC9780456}" dt="2024-01-22T13:58:36.428" v="429" actId="20577"/>
        <pc:sldMkLst>
          <pc:docMk/>
          <pc:sldMk cId="2784028391" sldId="267"/>
        </pc:sldMkLst>
        <pc:spChg chg="mod">
          <ac:chgData name="Maxence BOUTOILLE" userId="648621e2-bfa8-434f-bf24-ecbbdd264355" providerId="ADAL" clId="{FFD8A937-1570-40F5-9CA7-73FFC9780456}" dt="2024-01-22T13:58:36.428" v="429" actId="20577"/>
          <ac:spMkLst>
            <pc:docMk/>
            <pc:sldMk cId="2784028391" sldId="267"/>
            <ac:spMk id="2" creationId="{A3D05E5A-539B-5CA0-CD34-32299B1769CD}"/>
          </ac:spMkLst>
        </pc:spChg>
      </pc:sldChg>
      <pc:sldChg chg="new">
        <pc:chgData name="Maxence BOUTOILLE" userId="648621e2-bfa8-434f-bf24-ecbbdd264355" providerId="ADAL" clId="{FFD8A937-1570-40F5-9CA7-73FFC9780456}" dt="2024-01-22T13:58:40.870" v="430" actId="680"/>
        <pc:sldMkLst>
          <pc:docMk/>
          <pc:sldMk cId="4078882680" sldId="268"/>
        </pc:sldMkLst>
      </pc:sldChg>
      <pc:sldChg chg="new">
        <pc:chgData name="Maxence BOUTOILLE" userId="648621e2-bfa8-434f-bf24-ecbbdd264355" providerId="ADAL" clId="{FFD8A937-1570-40F5-9CA7-73FFC9780456}" dt="2024-01-22T13:58:48.167" v="432" actId="680"/>
        <pc:sldMkLst>
          <pc:docMk/>
          <pc:sldMk cId="3305935692" sldId="270"/>
        </pc:sldMkLst>
      </pc:sldChg>
      <pc:sldChg chg="modSp new mod">
        <pc:chgData name="Maxence BOUTOILLE" userId="648621e2-bfa8-434f-bf24-ecbbdd264355" providerId="ADAL" clId="{FFD8A937-1570-40F5-9CA7-73FFC9780456}" dt="2024-01-22T13:59:04.240" v="439" actId="20577"/>
        <pc:sldMkLst>
          <pc:docMk/>
          <pc:sldMk cId="1109150250" sldId="271"/>
        </pc:sldMkLst>
        <pc:spChg chg="mod">
          <ac:chgData name="Maxence BOUTOILLE" userId="648621e2-bfa8-434f-bf24-ecbbdd264355" providerId="ADAL" clId="{FFD8A937-1570-40F5-9CA7-73FFC9780456}" dt="2024-01-22T13:59:04.240" v="439" actId="20577"/>
          <ac:spMkLst>
            <pc:docMk/>
            <pc:sldMk cId="1109150250" sldId="271"/>
            <ac:spMk id="2" creationId="{52DA50DA-7171-1193-04C8-4FD2464604D0}"/>
          </ac:spMkLst>
        </pc:spChg>
      </pc:sldChg>
    </pc:docChg>
  </pc:docChgLst>
  <pc:docChgLst>
    <pc:chgData name="Maghi RAFOUL" userId="S::maghi.rafoul@student.junia.com::a791e8d2-61c9-4735-86f1-1485d328b98a" providerId="AD" clId="Web-{F369F011-53B2-C1FF-F0F8-4101D45F981A}"/>
    <pc:docChg chg="addSld modSld">
      <pc:chgData name="Maghi RAFOUL" userId="S::maghi.rafoul@student.junia.com::a791e8d2-61c9-4735-86f1-1485d328b98a" providerId="AD" clId="Web-{F369F011-53B2-C1FF-F0F8-4101D45F981A}" dt="2024-01-29T19:29:56.282" v="181" actId="20577"/>
      <pc:docMkLst>
        <pc:docMk/>
      </pc:docMkLst>
      <pc:sldChg chg="modSp">
        <pc:chgData name="Maghi RAFOUL" userId="S::maghi.rafoul@student.junia.com::a791e8d2-61c9-4735-86f1-1485d328b98a" providerId="AD" clId="Web-{F369F011-53B2-C1FF-F0F8-4101D45F981A}" dt="2024-01-29T19:15:38.501" v="170" actId="1076"/>
        <pc:sldMkLst>
          <pc:docMk/>
          <pc:sldMk cId="3464496127" sldId="265"/>
        </pc:sldMkLst>
        <pc:picChg chg="mod">
          <ac:chgData name="Maghi RAFOUL" userId="S::maghi.rafoul@student.junia.com::a791e8d2-61c9-4735-86f1-1485d328b98a" providerId="AD" clId="Web-{F369F011-53B2-C1FF-F0F8-4101D45F981A}" dt="2024-01-29T19:15:38.501" v="170" actId="1076"/>
          <ac:picMkLst>
            <pc:docMk/>
            <pc:sldMk cId="3464496127" sldId="265"/>
            <ac:picMk id="4" creationId="{DDEF0D2B-45A6-2E80-D1C9-699E418573E3}"/>
          </ac:picMkLst>
        </pc:picChg>
      </pc:sldChg>
      <pc:sldChg chg="addSp delSp modSp">
        <pc:chgData name="Maghi RAFOUL" userId="S::maghi.rafoul@student.junia.com::a791e8d2-61c9-4735-86f1-1485d328b98a" providerId="AD" clId="Web-{F369F011-53B2-C1FF-F0F8-4101D45F981A}" dt="2024-01-29T19:15:17.329" v="167" actId="14100"/>
        <pc:sldMkLst>
          <pc:docMk/>
          <pc:sldMk cId="379948380" sldId="274"/>
        </pc:sldMkLst>
        <pc:spChg chg="add del mod">
          <ac:chgData name="Maghi RAFOUL" userId="S::maghi.rafoul@student.junia.com::a791e8d2-61c9-4735-86f1-1485d328b98a" providerId="AD" clId="Web-{F369F011-53B2-C1FF-F0F8-4101D45F981A}" dt="2024-01-29T19:01:30.486" v="78"/>
          <ac:spMkLst>
            <pc:docMk/>
            <pc:sldMk cId="379948380" sldId="274"/>
            <ac:spMk id="5" creationId="{D9C66116-DEC9-A8AD-2FEB-800BC894E4EC}"/>
          </ac:spMkLst>
        </pc:spChg>
        <pc:spChg chg="mod">
          <ac:chgData name="Maghi RAFOUL" userId="S::maghi.rafoul@student.junia.com::a791e8d2-61c9-4735-86f1-1485d328b98a" providerId="AD" clId="Web-{F369F011-53B2-C1FF-F0F8-4101D45F981A}" dt="2024-01-29T18:49:28.413" v="5" actId="20577"/>
          <ac:spMkLst>
            <pc:docMk/>
            <pc:sldMk cId="379948380" sldId="274"/>
            <ac:spMk id="6" creationId="{4B1A8D29-29B4-263F-4FD8-302F2325B38F}"/>
          </ac:spMkLst>
        </pc:spChg>
        <pc:spChg chg="add del mod">
          <ac:chgData name="Maghi RAFOUL" userId="S::maghi.rafoul@student.junia.com::a791e8d2-61c9-4735-86f1-1485d328b98a" providerId="AD" clId="Web-{F369F011-53B2-C1FF-F0F8-4101D45F981A}" dt="2024-01-29T19:03:20.084" v="93"/>
          <ac:spMkLst>
            <pc:docMk/>
            <pc:sldMk cId="379948380" sldId="274"/>
            <ac:spMk id="11" creationId="{9C3CB5CA-62E2-4B2A-D093-597AB52B6C1B}"/>
          </ac:spMkLst>
        </pc:spChg>
        <pc:spChg chg="add del mod">
          <ac:chgData name="Maghi RAFOUL" userId="S::maghi.rafoul@student.junia.com::a791e8d2-61c9-4735-86f1-1485d328b98a" providerId="AD" clId="Web-{F369F011-53B2-C1FF-F0F8-4101D45F981A}" dt="2024-01-29T19:04:14.352" v="97"/>
          <ac:spMkLst>
            <pc:docMk/>
            <pc:sldMk cId="379948380" sldId="274"/>
            <ac:spMk id="12" creationId="{C26E75D6-AF1B-9827-37A1-BC606B94DF08}"/>
          </ac:spMkLst>
        </pc:spChg>
        <pc:spChg chg="add mod">
          <ac:chgData name="Maghi RAFOUL" userId="S::maghi.rafoul@student.junia.com::a791e8d2-61c9-4735-86f1-1485d328b98a" providerId="AD" clId="Web-{F369F011-53B2-C1FF-F0F8-4101D45F981A}" dt="2024-01-29T19:14:55.156" v="165" actId="14100"/>
          <ac:spMkLst>
            <pc:docMk/>
            <pc:sldMk cId="379948380" sldId="274"/>
            <ac:spMk id="13" creationId="{1362B006-D300-2FCE-E9F5-9E396A040AF6}"/>
          </ac:spMkLst>
        </pc:spChg>
        <pc:spChg chg="add del mod">
          <ac:chgData name="Maghi RAFOUL" userId="S::maghi.rafoul@student.junia.com::a791e8d2-61c9-4735-86f1-1485d328b98a" providerId="AD" clId="Web-{F369F011-53B2-C1FF-F0F8-4101D45F981A}" dt="2024-01-29T19:13:45.904" v="162" actId="1076"/>
          <ac:spMkLst>
            <pc:docMk/>
            <pc:sldMk cId="379948380" sldId="274"/>
            <ac:spMk id="14" creationId="{F11E2C68-1558-A181-4256-663DDC3C937C}"/>
          </ac:spMkLst>
        </pc:spChg>
        <pc:spChg chg="add mod">
          <ac:chgData name="Maghi RAFOUL" userId="S::maghi.rafoul@student.junia.com::a791e8d2-61c9-4735-86f1-1485d328b98a" providerId="AD" clId="Web-{F369F011-53B2-C1FF-F0F8-4101D45F981A}" dt="2024-01-29T19:13:38.497" v="161" actId="1076"/>
          <ac:spMkLst>
            <pc:docMk/>
            <pc:sldMk cId="379948380" sldId="274"/>
            <ac:spMk id="18" creationId="{C1EB3F34-6FA1-F9F7-4FD8-AC7BDB6CCF6C}"/>
          </ac:spMkLst>
        </pc:spChg>
        <pc:picChg chg="add del mod modCrop">
          <ac:chgData name="Maghi RAFOUL" userId="S::maghi.rafoul@student.junia.com::a791e8d2-61c9-4735-86f1-1485d328b98a" providerId="AD" clId="Web-{F369F011-53B2-C1FF-F0F8-4101D45F981A}" dt="2024-01-29T18:56:49.554" v="75"/>
          <ac:picMkLst>
            <pc:docMk/>
            <pc:sldMk cId="379948380" sldId="274"/>
            <ac:picMk id="3" creationId="{D1404FE1-2F17-9359-8F33-4384681B8F8F}"/>
          </ac:picMkLst>
        </pc:picChg>
        <pc:picChg chg="add mod">
          <ac:chgData name="Maghi RAFOUL" userId="S::maghi.rafoul@student.junia.com::a791e8d2-61c9-4735-86f1-1485d328b98a" providerId="AD" clId="Web-{F369F011-53B2-C1FF-F0F8-4101D45F981A}" dt="2024-01-29T19:15:17.329" v="167" actId="14100"/>
          <ac:picMkLst>
            <pc:docMk/>
            <pc:sldMk cId="379948380" sldId="274"/>
            <ac:picMk id="7" creationId="{D8932847-2671-0483-A317-923EA0133952}"/>
          </ac:picMkLst>
        </pc:picChg>
        <pc:picChg chg="add mod">
          <ac:chgData name="Maghi RAFOUL" userId="S::maghi.rafoul@student.junia.com::a791e8d2-61c9-4735-86f1-1485d328b98a" providerId="AD" clId="Web-{F369F011-53B2-C1FF-F0F8-4101D45F981A}" dt="2024-01-29T19:02:27.723" v="81" actId="14100"/>
          <ac:picMkLst>
            <pc:docMk/>
            <pc:sldMk cId="379948380" sldId="274"/>
            <ac:picMk id="8" creationId="{E612B87F-93EC-D9E5-4920-A5B7483271F5}"/>
          </ac:picMkLst>
        </pc:picChg>
        <pc:picChg chg="add mod">
          <ac:chgData name="Maghi RAFOUL" userId="S::maghi.rafoul@student.junia.com::a791e8d2-61c9-4735-86f1-1485d328b98a" providerId="AD" clId="Web-{F369F011-53B2-C1FF-F0F8-4101D45F981A}" dt="2024-01-29T19:15:09.203" v="166" actId="14100"/>
          <ac:picMkLst>
            <pc:docMk/>
            <pc:sldMk cId="379948380" sldId="274"/>
            <ac:picMk id="15" creationId="{1C7B325D-5BD3-3BF3-5D42-25B19C08BBC6}"/>
          </ac:picMkLst>
        </pc:picChg>
        <pc:picChg chg="add del mod">
          <ac:chgData name="Maghi RAFOUL" userId="S::maghi.rafoul@student.junia.com::a791e8d2-61c9-4735-86f1-1485d328b98a" providerId="AD" clId="Web-{F369F011-53B2-C1FF-F0F8-4101D45F981A}" dt="2024-01-29T19:11:14.914" v="136"/>
          <ac:picMkLst>
            <pc:docMk/>
            <pc:sldMk cId="379948380" sldId="274"/>
            <ac:picMk id="16" creationId="{FE0DFFBD-7656-357E-ABD2-B263D47F2CF1}"/>
          </ac:picMkLst>
        </pc:picChg>
        <pc:picChg chg="add del mod">
          <ac:chgData name="Maghi RAFOUL" userId="S::maghi.rafoul@student.junia.com::a791e8d2-61c9-4735-86f1-1485d328b98a" providerId="AD" clId="Web-{F369F011-53B2-C1FF-F0F8-4101D45F981A}" dt="2024-01-29T19:11:13.164" v="135"/>
          <ac:picMkLst>
            <pc:docMk/>
            <pc:sldMk cId="379948380" sldId="274"/>
            <ac:picMk id="17" creationId="{9400633B-B7CB-1036-2D52-4E4D52808AF8}"/>
          </ac:picMkLst>
        </pc:picChg>
        <pc:inkChg chg="add del">
          <ac:chgData name="Maghi RAFOUL" userId="S::maghi.rafoul@student.junia.com::a791e8d2-61c9-4735-86f1-1485d328b98a" providerId="AD" clId="Web-{F369F011-53B2-C1FF-F0F8-4101D45F981A}" dt="2024-01-29T19:02:55.786" v="83"/>
          <ac:inkMkLst>
            <pc:docMk/>
            <pc:sldMk cId="379948380" sldId="274"/>
            <ac:inkMk id="9" creationId="{92BC2FFB-5842-D19C-DB25-63AEEFDA3A99}"/>
          </ac:inkMkLst>
        </pc:inkChg>
      </pc:sldChg>
      <pc:sldChg chg="modSp new">
        <pc:chgData name="Maghi RAFOUL" userId="S::maghi.rafoul@student.junia.com::a791e8d2-61c9-4735-86f1-1485d328b98a" providerId="AD" clId="Web-{F369F011-53B2-C1FF-F0F8-4101D45F981A}" dt="2024-01-29T19:29:56.282" v="181" actId="20577"/>
        <pc:sldMkLst>
          <pc:docMk/>
          <pc:sldMk cId="1690393096" sldId="276"/>
        </pc:sldMkLst>
        <pc:spChg chg="mod">
          <ac:chgData name="Maghi RAFOUL" userId="S::maghi.rafoul@student.junia.com::a791e8d2-61c9-4735-86f1-1485d328b98a" providerId="AD" clId="Web-{F369F011-53B2-C1FF-F0F8-4101D45F981A}" dt="2024-01-29T19:29:56.282" v="181" actId="20577"/>
          <ac:spMkLst>
            <pc:docMk/>
            <pc:sldMk cId="1690393096" sldId="276"/>
            <ac:spMk id="2" creationId="{E78E6822-82A9-BB0A-C56C-E7C86BFC14D7}"/>
          </ac:spMkLst>
        </pc:spChg>
      </pc:sldChg>
    </pc:docChg>
  </pc:docChgLst>
  <pc:docChgLst>
    <pc:chgData name="Hugo DEBAISIEUX" userId="ae5a98fc-53d2-4e5e-ae41-37a5273d0d6d" providerId="ADAL" clId="{84C13B5A-DDCE-465E-AA7B-973617B888BF}"/>
    <pc:docChg chg="undo custSel addSld delSld modSld">
      <pc:chgData name="Hugo DEBAISIEUX" userId="ae5a98fc-53d2-4e5e-ae41-37a5273d0d6d" providerId="ADAL" clId="{84C13B5A-DDCE-465E-AA7B-973617B888BF}" dt="2024-01-30T13:38:52.118" v="503" actId="47"/>
      <pc:docMkLst>
        <pc:docMk/>
      </pc:docMkLst>
      <pc:sldChg chg="modSp del mod">
        <pc:chgData name="Hugo DEBAISIEUX" userId="ae5a98fc-53d2-4e5e-ae41-37a5273d0d6d" providerId="ADAL" clId="{84C13B5A-DDCE-465E-AA7B-973617B888BF}" dt="2024-01-30T13:36:11.634" v="480" actId="47"/>
        <pc:sldMkLst>
          <pc:docMk/>
          <pc:sldMk cId="1562593647" sldId="257"/>
        </pc:sldMkLst>
        <pc:spChg chg="mod">
          <ac:chgData name="Hugo DEBAISIEUX" userId="ae5a98fc-53d2-4e5e-ae41-37a5273d0d6d" providerId="ADAL" clId="{84C13B5A-DDCE-465E-AA7B-973617B888BF}" dt="2024-01-30T13:19:37.288" v="280" actId="20577"/>
          <ac:spMkLst>
            <pc:docMk/>
            <pc:sldMk cId="1562593647" sldId="257"/>
            <ac:spMk id="3" creationId="{5DA7C2C1-2481-39BE-D0E4-46CB7E11BDC2}"/>
          </ac:spMkLst>
        </pc:spChg>
      </pc:sldChg>
      <pc:sldChg chg="del">
        <pc:chgData name="Hugo DEBAISIEUX" userId="ae5a98fc-53d2-4e5e-ae41-37a5273d0d6d" providerId="ADAL" clId="{84C13B5A-DDCE-465E-AA7B-973617B888BF}" dt="2024-01-30T13:38:52.118" v="503" actId="47"/>
        <pc:sldMkLst>
          <pc:docMk/>
          <pc:sldMk cId="3964841047" sldId="259"/>
        </pc:sldMkLst>
      </pc:sldChg>
      <pc:sldChg chg="addSp delSp modSp mod">
        <pc:chgData name="Hugo DEBAISIEUX" userId="ae5a98fc-53d2-4e5e-ae41-37a5273d0d6d" providerId="ADAL" clId="{84C13B5A-DDCE-465E-AA7B-973617B888BF}" dt="2024-01-30T13:18:01.198" v="266" actId="1076"/>
        <pc:sldMkLst>
          <pc:docMk/>
          <pc:sldMk cId="3838134252" sldId="266"/>
        </pc:sldMkLst>
        <pc:spChg chg="add del">
          <ac:chgData name="Hugo DEBAISIEUX" userId="ae5a98fc-53d2-4e5e-ae41-37a5273d0d6d" providerId="ADAL" clId="{84C13B5A-DDCE-465E-AA7B-973617B888BF}" dt="2024-01-30T13:03:51.575" v="16" actId="478"/>
          <ac:spMkLst>
            <pc:docMk/>
            <pc:sldMk cId="3838134252" sldId="266"/>
            <ac:spMk id="4" creationId="{D81927B6-D959-0733-A58C-CF3011D5377F}"/>
          </ac:spMkLst>
        </pc:spChg>
        <pc:spChg chg="add del">
          <ac:chgData name="Hugo DEBAISIEUX" userId="ae5a98fc-53d2-4e5e-ae41-37a5273d0d6d" providerId="ADAL" clId="{84C13B5A-DDCE-465E-AA7B-973617B888BF}" dt="2024-01-30T13:03:50.835" v="15" actId="478"/>
          <ac:spMkLst>
            <pc:docMk/>
            <pc:sldMk cId="3838134252" sldId="266"/>
            <ac:spMk id="5" creationId="{EDCB08D0-E8A2-31B1-78BF-B3AF6FDAD860}"/>
          </ac:spMkLst>
        </pc:spChg>
        <pc:spChg chg="add del">
          <ac:chgData name="Hugo DEBAISIEUX" userId="ae5a98fc-53d2-4e5e-ae41-37a5273d0d6d" providerId="ADAL" clId="{84C13B5A-DDCE-465E-AA7B-973617B888BF}" dt="2024-01-30T13:03:50.286" v="14" actId="478"/>
          <ac:spMkLst>
            <pc:docMk/>
            <pc:sldMk cId="3838134252" sldId="266"/>
            <ac:spMk id="6" creationId="{7CA39E62-6C5A-5241-AE80-0EAA6BC6C1CC}"/>
          </ac:spMkLst>
        </pc:spChg>
        <pc:spChg chg="add mod">
          <ac:chgData name="Hugo DEBAISIEUX" userId="ae5a98fc-53d2-4e5e-ae41-37a5273d0d6d" providerId="ADAL" clId="{84C13B5A-DDCE-465E-AA7B-973617B888BF}" dt="2024-01-30T13:17:36.084" v="259" actId="207"/>
          <ac:spMkLst>
            <pc:docMk/>
            <pc:sldMk cId="3838134252" sldId="266"/>
            <ac:spMk id="8" creationId="{AD825882-7F96-F785-AF25-59B4D2D90F4F}"/>
          </ac:spMkLst>
        </pc:spChg>
        <pc:spChg chg="add mod">
          <ac:chgData name="Hugo DEBAISIEUX" userId="ae5a98fc-53d2-4e5e-ae41-37a5273d0d6d" providerId="ADAL" clId="{84C13B5A-DDCE-465E-AA7B-973617B888BF}" dt="2024-01-30T13:17:36.084" v="259" actId="207"/>
          <ac:spMkLst>
            <pc:docMk/>
            <pc:sldMk cId="3838134252" sldId="266"/>
            <ac:spMk id="9" creationId="{6A7FA31B-C361-B664-C35C-24A3A04B3D94}"/>
          </ac:spMkLst>
        </pc:spChg>
        <pc:spChg chg="add mod">
          <ac:chgData name="Hugo DEBAISIEUX" userId="ae5a98fc-53d2-4e5e-ae41-37a5273d0d6d" providerId="ADAL" clId="{84C13B5A-DDCE-465E-AA7B-973617B888BF}" dt="2024-01-30T13:17:36.084" v="259" actId="207"/>
          <ac:spMkLst>
            <pc:docMk/>
            <pc:sldMk cId="3838134252" sldId="266"/>
            <ac:spMk id="10" creationId="{E7FF7B49-61C7-0639-8CF4-CBB200730864}"/>
          </ac:spMkLst>
        </pc:spChg>
        <pc:spChg chg="add mod">
          <ac:chgData name="Hugo DEBAISIEUX" userId="ae5a98fc-53d2-4e5e-ae41-37a5273d0d6d" providerId="ADAL" clId="{84C13B5A-DDCE-465E-AA7B-973617B888BF}" dt="2024-01-30T13:17:36.084" v="259" actId="207"/>
          <ac:spMkLst>
            <pc:docMk/>
            <pc:sldMk cId="3838134252" sldId="266"/>
            <ac:spMk id="11" creationId="{107509B7-761C-5964-E94D-1BBDE2CCF1F8}"/>
          </ac:spMkLst>
        </pc:spChg>
        <pc:picChg chg="add mod">
          <ac:chgData name="Hugo DEBAISIEUX" userId="ae5a98fc-53d2-4e5e-ae41-37a5273d0d6d" providerId="ADAL" clId="{84C13B5A-DDCE-465E-AA7B-973617B888BF}" dt="2024-01-30T13:13:34.948" v="61" actId="1076"/>
          <ac:picMkLst>
            <pc:docMk/>
            <pc:sldMk cId="3838134252" sldId="266"/>
            <ac:picMk id="3" creationId="{6F9B7394-1F99-7115-0309-79D57A012019}"/>
          </ac:picMkLst>
        </pc:picChg>
        <pc:picChg chg="add mod modCrop">
          <ac:chgData name="Hugo DEBAISIEUX" userId="ae5a98fc-53d2-4e5e-ae41-37a5273d0d6d" providerId="ADAL" clId="{84C13B5A-DDCE-465E-AA7B-973617B888BF}" dt="2024-01-30T13:13:34.948" v="61" actId="1076"/>
          <ac:picMkLst>
            <pc:docMk/>
            <pc:sldMk cId="3838134252" sldId="266"/>
            <ac:picMk id="7" creationId="{CD42C62F-D985-3D90-7482-11B109C5A538}"/>
          </ac:picMkLst>
        </pc:picChg>
        <pc:picChg chg="add mod">
          <ac:chgData name="Hugo DEBAISIEUX" userId="ae5a98fc-53d2-4e5e-ae41-37a5273d0d6d" providerId="ADAL" clId="{84C13B5A-DDCE-465E-AA7B-973617B888BF}" dt="2024-01-30T13:13:34.948" v="61" actId="1076"/>
          <ac:picMkLst>
            <pc:docMk/>
            <pc:sldMk cId="3838134252" sldId="266"/>
            <ac:picMk id="1026" creationId="{FAB50A05-07F5-7AF2-D774-F0B783CC400C}"/>
          </ac:picMkLst>
        </pc:picChg>
        <pc:picChg chg="add mod">
          <ac:chgData name="Hugo DEBAISIEUX" userId="ae5a98fc-53d2-4e5e-ae41-37a5273d0d6d" providerId="ADAL" clId="{84C13B5A-DDCE-465E-AA7B-973617B888BF}" dt="2024-01-30T13:13:34.948" v="61" actId="1076"/>
          <ac:picMkLst>
            <pc:docMk/>
            <pc:sldMk cId="3838134252" sldId="266"/>
            <ac:picMk id="1028" creationId="{45993AB0-C575-E38A-FBA4-CC293456B315}"/>
          </ac:picMkLst>
        </pc:picChg>
        <pc:cxnChg chg="add">
          <ac:chgData name="Hugo DEBAISIEUX" userId="ae5a98fc-53d2-4e5e-ae41-37a5273d0d6d" providerId="ADAL" clId="{84C13B5A-DDCE-465E-AA7B-973617B888BF}" dt="2024-01-30T13:17:45.731" v="260" actId="11529"/>
          <ac:cxnSpMkLst>
            <pc:docMk/>
            <pc:sldMk cId="3838134252" sldId="266"/>
            <ac:cxnSpMk id="13" creationId="{6B8266D9-E6A9-89CF-B20F-35B99D6B4069}"/>
          </ac:cxnSpMkLst>
        </pc:cxnChg>
        <pc:cxnChg chg="add mod">
          <ac:chgData name="Hugo DEBAISIEUX" userId="ae5a98fc-53d2-4e5e-ae41-37a5273d0d6d" providerId="ADAL" clId="{84C13B5A-DDCE-465E-AA7B-973617B888BF}" dt="2024-01-30T13:18:01.198" v="266" actId="1076"/>
          <ac:cxnSpMkLst>
            <pc:docMk/>
            <pc:sldMk cId="3838134252" sldId="266"/>
            <ac:cxnSpMk id="14" creationId="{143E4C74-543B-DB61-F7CB-B41531C2062F}"/>
          </ac:cxnSpMkLst>
        </pc:cxnChg>
        <pc:cxnChg chg="add mod">
          <ac:chgData name="Hugo DEBAISIEUX" userId="ae5a98fc-53d2-4e5e-ae41-37a5273d0d6d" providerId="ADAL" clId="{84C13B5A-DDCE-465E-AA7B-973617B888BF}" dt="2024-01-30T13:17:57.240" v="265" actId="1076"/>
          <ac:cxnSpMkLst>
            <pc:docMk/>
            <pc:sldMk cId="3838134252" sldId="266"/>
            <ac:cxnSpMk id="15" creationId="{37045CF4-91E7-3FCC-0883-97C8BD019D09}"/>
          </ac:cxnSpMkLst>
        </pc:cxnChg>
        <pc:cxnChg chg="add mod">
          <ac:chgData name="Hugo DEBAISIEUX" userId="ae5a98fc-53d2-4e5e-ae41-37a5273d0d6d" providerId="ADAL" clId="{84C13B5A-DDCE-465E-AA7B-973617B888BF}" dt="2024-01-30T13:17:54.274" v="264" actId="1076"/>
          <ac:cxnSpMkLst>
            <pc:docMk/>
            <pc:sldMk cId="3838134252" sldId="266"/>
            <ac:cxnSpMk id="16" creationId="{C551DFE2-AB92-0982-FE26-D43A11A0C18B}"/>
          </ac:cxnSpMkLst>
        </pc:cxnChg>
      </pc:sldChg>
      <pc:sldChg chg="addSp delSp modSp add mod setBg">
        <pc:chgData name="Hugo DEBAISIEUX" userId="ae5a98fc-53d2-4e5e-ae41-37a5273d0d6d" providerId="ADAL" clId="{84C13B5A-DDCE-465E-AA7B-973617B888BF}" dt="2024-01-30T13:38:45.957" v="502" actId="113"/>
        <pc:sldMkLst>
          <pc:docMk/>
          <pc:sldMk cId="1513172253" sldId="287"/>
        </pc:sldMkLst>
        <pc:spChg chg="del">
          <ac:chgData name="Hugo DEBAISIEUX" userId="ae5a98fc-53d2-4e5e-ae41-37a5273d0d6d" providerId="ADAL" clId="{84C13B5A-DDCE-465E-AA7B-973617B888BF}" dt="2024-01-30T13:28:11.388" v="293" actId="478"/>
          <ac:spMkLst>
            <pc:docMk/>
            <pc:sldMk cId="1513172253" sldId="287"/>
            <ac:spMk id="2" creationId="{70827264-3B4D-A4F6-96CC-4D430F97E033}"/>
          </ac:spMkLst>
        </pc:spChg>
        <pc:spChg chg="del mod">
          <ac:chgData name="Hugo DEBAISIEUX" userId="ae5a98fc-53d2-4e5e-ae41-37a5273d0d6d" providerId="ADAL" clId="{84C13B5A-DDCE-465E-AA7B-973617B888BF}" dt="2024-01-30T13:28:16.116" v="294" actId="478"/>
          <ac:spMkLst>
            <pc:docMk/>
            <pc:sldMk cId="1513172253" sldId="287"/>
            <ac:spMk id="3" creationId="{5DA7C2C1-2481-39BE-D0E4-46CB7E11BDC2}"/>
          </ac:spMkLst>
        </pc:spChg>
        <pc:spChg chg="add del mod">
          <ac:chgData name="Hugo DEBAISIEUX" userId="ae5a98fc-53d2-4e5e-ae41-37a5273d0d6d" providerId="ADAL" clId="{84C13B5A-DDCE-465E-AA7B-973617B888BF}" dt="2024-01-30T13:28:18.480" v="295" actId="478"/>
          <ac:spMkLst>
            <pc:docMk/>
            <pc:sldMk cId="1513172253" sldId="287"/>
            <ac:spMk id="9" creationId="{C039D818-48B6-7DF2-6C7C-93C90FA2F655}"/>
          </ac:spMkLst>
        </pc:spChg>
        <pc:spChg chg="add mod ord">
          <ac:chgData name="Hugo DEBAISIEUX" userId="ae5a98fc-53d2-4e5e-ae41-37a5273d0d6d" providerId="ADAL" clId="{84C13B5A-DDCE-465E-AA7B-973617B888BF}" dt="2024-01-30T13:38:38.551" v="500" actId="1076"/>
          <ac:spMkLst>
            <pc:docMk/>
            <pc:sldMk cId="1513172253" sldId="287"/>
            <ac:spMk id="10" creationId="{BBE6A769-C941-549A-CB05-FE4C06D1126A}"/>
          </ac:spMkLst>
        </pc:spChg>
        <pc:spChg chg="add del mod">
          <ac:chgData name="Hugo DEBAISIEUX" userId="ae5a98fc-53d2-4e5e-ae41-37a5273d0d6d" providerId="ADAL" clId="{84C13B5A-DDCE-465E-AA7B-973617B888BF}" dt="2024-01-30T13:36:26.150" v="483"/>
          <ac:spMkLst>
            <pc:docMk/>
            <pc:sldMk cId="1513172253" sldId="287"/>
            <ac:spMk id="11" creationId="{C592E748-2F31-FE1C-3252-B4098F9BA0A5}"/>
          </ac:spMkLst>
        </pc:spChg>
        <pc:spChg chg="add mod">
          <ac:chgData name="Hugo DEBAISIEUX" userId="ae5a98fc-53d2-4e5e-ae41-37a5273d0d6d" providerId="ADAL" clId="{84C13B5A-DDCE-465E-AA7B-973617B888BF}" dt="2024-01-30T13:38:45.957" v="502" actId="113"/>
          <ac:spMkLst>
            <pc:docMk/>
            <pc:sldMk cId="1513172253" sldId="287"/>
            <ac:spMk id="12" creationId="{36F1BA3D-DB0E-8F85-FBD2-6B3E3808BD9F}"/>
          </ac:spMkLst>
        </pc:spChg>
        <pc:spChg chg="add">
          <ac:chgData name="Hugo DEBAISIEUX" userId="ae5a98fc-53d2-4e5e-ae41-37a5273d0d6d" providerId="ADAL" clId="{84C13B5A-DDCE-465E-AA7B-973617B888BF}" dt="2024-01-30T13:28:59.751" v="318" actId="26606"/>
          <ac:spMkLst>
            <pc:docMk/>
            <pc:sldMk cId="1513172253" sldId="287"/>
            <ac:spMk id="15" creationId="{8BF4327A-3D4D-4F6A-9B0B-A3D5CC4E9D0E}"/>
          </ac:spMkLst>
        </pc:spChg>
        <pc:spChg chg="add">
          <ac:chgData name="Hugo DEBAISIEUX" userId="ae5a98fc-53d2-4e5e-ae41-37a5273d0d6d" providerId="ADAL" clId="{84C13B5A-DDCE-465E-AA7B-973617B888BF}" dt="2024-01-30T13:28:59.751" v="318" actId="26606"/>
          <ac:spMkLst>
            <pc:docMk/>
            <pc:sldMk cId="1513172253" sldId="287"/>
            <ac:spMk id="17" creationId="{E0FD3AE7-FBCC-43F0-9C3D-EC56854E56DF}"/>
          </ac:spMkLst>
        </pc:spChg>
        <pc:spChg chg="add">
          <ac:chgData name="Hugo DEBAISIEUX" userId="ae5a98fc-53d2-4e5e-ae41-37a5273d0d6d" providerId="ADAL" clId="{84C13B5A-DDCE-465E-AA7B-973617B888BF}" dt="2024-01-30T13:28:59.751" v="318" actId="26606"/>
          <ac:spMkLst>
            <pc:docMk/>
            <pc:sldMk cId="1513172253" sldId="287"/>
            <ac:spMk id="19" creationId="{76B65676-9307-48DE-BC17-F55230F75E77}"/>
          </ac:spMkLst>
        </pc:spChg>
        <pc:spChg chg="add">
          <ac:chgData name="Hugo DEBAISIEUX" userId="ae5a98fc-53d2-4e5e-ae41-37a5273d0d6d" providerId="ADAL" clId="{84C13B5A-DDCE-465E-AA7B-973617B888BF}" dt="2024-01-30T13:28:59.751" v="318" actId="26606"/>
          <ac:spMkLst>
            <pc:docMk/>
            <pc:sldMk cId="1513172253" sldId="287"/>
            <ac:spMk id="21" creationId="{D2A953E0-9C7B-4E96-AF03-B5506AF8C181}"/>
          </ac:spMkLst>
        </pc:spChg>
        <pc:picChg chg="add mod">
          <ac:chgData name="Hugo DEBAISIEUX" userId="ae5a98fc-53d2-4e5e-ae41-37a5273d0d6d" providerId="ADAL" clId="{84C13B5A-DDCE-465E-AA7B-973617B888BF}" dt="2024-01-30T13:28:59.751" v="318" actId="26606"/>
          <ac:picMkLst>
            <pc:docMk/>
            <pc:sldMk cId="1513172253" sldId="287"/>
            <ac:picMk id="5" creationId="{E53FCEC8-0C38-D11E-D420-B7C1287F1A26}"/>
          </ac:picMkLst>
        </pc:picChg>
        <pc:picChg chg="add mod modCrop">
          <ac:chgData name="Hugo DEBAISIEUX" userId="ae5a98fc-53d2-4e5e-ae41-37a5273d0d6d" providerId="ADAL" clId="{84C13B5A-DDCE-465E-AA7B-973617B888BF}" dt="2024-01-30T13:28:59.751" v="318" actId="26606"/>
          <ac:picMkLst>
            <pc:docMk/>
            <pc:sldMk cId="1513172253" sldId="287"/>
            <ac:picMk id="7" creationId="{D8EBBA29-C95D-2645-DD58-5756CE5D81E5}"/>
          </ac:picMkLst>
        </pc:picChg>
      </pc:sldChg>
    </pc:docChg>
  </pc:docChgLst>
  <pc:docChgLst>
    <pc:chgData name="Mathis MONTEGNIES" userId="S::mathis.montegnies@student.junia.com::0de59efb-8df3-4370-83f6-36112d0f8ac3" providerId="AD" clId="Web-{76E92FB8-AB5E-4C0B-9F3B-1E602F58DF21}"/>
    <pc:docChg chg="addSld modSld">
      <pc:chgData name="Mathis MONTEGNIES" userId="S::mathis.montegnies@student.junia.com::0de59efb-8df3-4370-83f6-36112d0f8ac3" providerId="AD" clId="Web-{76E92FB8-AB5E-4C0B-9F3B-1E602F58DF21}" dt="2024-01-30T12:42:27.445" v="105" actId="20577"/>
      <pc:docMkLst>
        <pc:docMk/>
      </pc:docMkLst>
      <pc:sldChg chg="addSp delSp modSp">
        <pc:chgData name="Mathis MONTEGNIES" userId="S::mathis.montegnies@student.junia.com::0de59efb-8df3-4370-83f6-36112d0f8ac3" providerId="AD" clId="Web-{76E92FB8-AB5E-4C0B-9F3B-1E602F58DF21}" dt="2024-01-30T12:37:31.472" v="19" actId="1076"/>
        <pc:sldMkLst>
          <pc:docMk/>
          <pc:sldMk cId="4078882680" sldId="268"/>
        </pc:sldMkLst>
        <pc:spChg chg="mod">
          <ac:chgData name="Mathis MONTEGNIES" userId="S::mathis.montegnies@student.junia.com::0de59efb-8df3-4370-83f6-36112d0f8ac3" providerId="AD" clId="Web-{76E92FB8-AB5E-4C0B-9F3B-1E602F58DF21}" dt="2024-01-30T12:37:20.643" v="15" actId="1076"/>
          <ac:spMkLst>
            <pc:docMk/>
            <pc:sldMk cId="4078882680" sldId="268"/>
            <ac:spMk id="2" creationId="{135EF423-CCD8-93EA-ECC9-F14B1E8AD4B8}"/>
          </ac:spMkLst>
        </pc:spChg>
        <pc:spChg chg="del">
          <ac:chgData name="Mathis MONTEGNIES" userId="S::mathis.montegnies@student.junia.com::0de59efb-8df3-4370-83f6-36112d0f8ac3" providerId="AD" clId="Web-{76E92FB8-AB5E-4C0B-9F3B-1E602F58DF21}" dt="2024-01-30T12:37:11.800" v="11"/>
          <ac:spMkLst>
            <pc:docMk/>
            <pc:sldMk cId="4078882680" sldId="268"/>
            <ac:spMk id="3" creationId="{D327445A-5D10-394B-0AE8-B6D802843EE4}"/>
          </ac:spMkLst>
        </pc:spChg>
        <pc:picChg chg="add mod ord">
          <ac:chgData name="Mathis MONTEGNIES" userId="S::mathis.montegnies@student.junia.com::0de59efb-8df3-4370-83f6-36112d0f8ac3" providerId="AD" clId="Web-{76E92FB8-AB5E-4C0B-9F3B-1E602F58DF21}" dt="2024-01-30T12:37:31.472" v="19" actId="1076"/>
          <ac:picMkLst>
            <pc:docMk/>
            <pc:sldMk cId="4078882680" sldId="268"/>
            <ac:picMk id="4" creationId="{4E3E42EF-A832-C963-117C-0AD79EB9DA95}"/>
          </ac:picMkLst>
        </pc:picChg>
      </pc:sldChg>
      <pc:sldChg chg="modSp">
        <pc:chgData name="Mathis MONTEGNIES" userId="S::mathis.montegnies@student.junia.com::0de59efb-8df3-4370-83f6-36112d0f8ac3" providerId="AD" clId="Web-{76E92FB8-AB5E-4C0B-9F3B-1E602F58DF21}" dt="2024-01-30T12:42:27.445" v="105" actId="20577"/>
        <pc:sldMkLst>
          <pc:docMk/>
          <pc:sldMk cId="3305935692" sldId="270"/>
        </pc:sldMkLst>
        <pc:spChg chg="mod">
          <ac:chgData name="Mathis MONTEGNIES" userId="S::mathis.montegnies@student.junia.com::0de59efb-8df3-4370-83f6-36112d0f8ac3" providerId="AD" clId="Web-{76E92FB8-AB5E-4C0B-9F3B-1E602F58DF21}" dt="2024-01-30T12:42:27.445" v="105" actId="20577"/>
          <ac:spMkLst>
            <pc:docMk/>
            <pc:sldMk cId="3305935692" sldId="270"/>
            <ac:spMk id="3" creationId="{A0331EAA-3913-50E2-49E5-E6574580B096}"/>
          </ac:spMkLst>
        </pc:spChg>
      </pc:sldChg>
      <pc:sldChg chg="addSp delSp modSp new">
        <pc:chgData name="Mathis MONTEGNIES" userId="S::mathis.montegnies@student.junia.com::0de59efb-8df3-4370-83f6-36112d0f8ac3" providerId="AD" clId="Web-{76E92FB8-AB5E-4C0B-9F3B-1E602F58DF21}" dt="2024-01-30T12:39:41.677" v="24" actId="1076"/>
        <pc:sldMkLst>
          <pc:docMk/>
          <pc:sldMk cId="2075592241" sldId="285"/>
        </pc:sldMkLst>
        <pc:spChg chg="del">
          <ac:chgData name="Mathis MONTEGNIES" userId="S::mathis.montegnies@student.junia.com::0de59efb-8df3-4370-83f6-36112d0f8ac3" providerId="AD" clId="Web-{76E92FB8-AB5E-4C0B-9F3B-1E602F58DF21}" dt="2024-01-30T12:39:35.802" v="21"/>
          <ac:spMkLst>
            <pc:docMk/>
            <pc:sldMk cId="2075592241" sldId="285"/>
            <ac:spMk id="3" creationId="{548E7A52-E0BE-3321-D647-4F50847E72E1}"/>
          </ac:spMkLst>
        </pc:spChg>
        <pc:picChg chg="add mod ord">
          <ac:chgData name="Mathis MONTEGNIES" userId="S::mathis.montegnies@student.junia.com::0de59efb-8df3-4370-83f6-36112d0f8ac3" providerId="AD" clId="Web-{76E92FB8-AB5E-4C0B-9F3B-1E602F58DF21}" dt="2024-01-30T12:39:41.677" v="24" actId="1076"/>
          <ac:picMkLst>
            <pc:docMk/>
            <pc:sldMk cId="2075592241" sldId="285"/>
            <ac:picMk id="4" creationId="{B577BA5F-6D97-76B7-8C0F-38E9CE2745AB}"/>
          </ac:picMkLst>
        </pc:picChg>
      </pc:sldChg>
    </pc:docChg>
  </pc:docChgLst>
  <pc:docChgLst>
    <pc:chgData name="Hugo DEBAISIEUX" userId="S::hugo.debaisieux@student.junia.com::ae5a98fc-53d2-4e5e-ae41-37a5273d0d6d" providerId="AD" clId="Web-{1D2C00F2-8D1E-48AA-A33E-3EEFD7E99E3D}"/>
    <pc:docChg chg="modSld">
      <pc:chgData name="Hugo DEBAISIEUX" userId="S::hugo.debaisieux@student.junia.com::ae5a98fc-53d2-4e5e-ae41-37a5273d0d6d" providerId="AD" clId="Web-{1D2C00F2-8D1E-48AA-A33E-3EEFD7E99E3D}" dt="2024-01-30T13:02:02.705" v="36" actId="1076"/>
      <pc:docMkLst>
        <pc:docMk/>
      </pc:docMkLst>
      <pc:sldChg chg="delSp">
        <pc:chgData name="Hugo DEBAISIEUX" userId="S::hugo.debaisieux@student.junia.com::ae5a98fc-53d2-4e5e-ae41-37a5273d0d6d" providerId="AD" clId="Web-{1D2C00F2-8D1E-48AA-A33E-3EEFD7E99E3D}" dt="2024-01-30T12:38:18.490" v="0"/>
        <pc:sldMkLst>
          <pc:docMk/>
          <pc:sldMk cId="3261926932" sldId="260"/>
        </pc:sldMkLst>
        <pc:spChg chg="del">
          <ac:chgData name="Hugo DEBAISIEUX" userId="S::hugo.debaisieux@student.junia.com::ae5a98fc-53d2-4e5e-ae41-37a5273d0d6d" providerId="AD" clId="Web-{1D2C00F2-8D1E-48AA-A33E-3EEFD7E99E3D}" dt="2024-01-30T12:38:18.490" v="0"/>
          <ac:spMkLst>
            <pc:docMk/>
            <pc:sldMk cId="3261926932" sldId="260"/>
            <ac:spMk id="3" creationId="{B5DE7067-27E5-3365-DB73-4333CD301EA7}"/>
          </ac:spMkLst>
        </pc:spChg>
      </pc:sldChg>
      <pc:sldChg chg="addSp delSp modSp">
        <pc:chgData name="Hugo DEBAISIEUX" userId="S::hugo.debaisieux@student.junia.com::ae5a98fc-53d2-4e5e-ae41-37a5273d0d6d" providerId="AD" clId="Web-{1D2C00F2-8D1E-48AA-A33E-3EEFD7E99E3D}" dt="2024-01-30T13:02:02.705" v="36" actId="1076"/>
        <pc:sldMkLst>
          <pc:docMk/>
          <pc:sldMk cId="3838134252" sldId="266"/>
        </pc:sldMkLst>
        <pc:spChg chg="mod">
          <ac:chgData name="Hugo DEBAISIEUX" userId="S::hugo.debaisieux@student.junia.com::ae5a98fc-53d2-4e5e-ae41-37a5273d0d6d" providerId="AD" clId="Web-{1D2C00F2-8D1E-48AA-A33E-3EEFD7E99E3D}" dt="2024-01-30T12:58:41.864" v="21" actId="20577"/>
          <ac:spMkLst>
            <pc:docMk/>
            <pc:sldMk cId="3838134252" sldId="266"/>
            <ac:spMk id="2" creationId="{70827264-3B4D-A4F6-96CC-4D430F97E033}"/>
          </ac:spMkLst>
        </pc:spChg>
        <pc:spChg chg="add del">
          <ac:chgData name="Hugo DEBAISIEUX" userId="S::hugo.debaisieux@student.junia.com::ae5a98fc-53d2-4e5e-ae41-37a5273d0d6d" providerId="AD" clId="Web-{1D2C00F2-8D1E-48AA-A33E-3EEFD7E99E3D}" dt="2024-01-30T12:57:50.298" v="20"/>
          <ac:spMkLst>
            <pc:docMk/>
            <pc:sldMk cId="3838134252" sldId="266"/>
            <ac:spMk id="3" creationId="{5DA7C2C1-2481-39BE-D0E4-46CB7E11BDC2}"/>
          </ac:spMkLst>
        </pc:spChg>
        <pc:spChg chg="add mod">
          <ac:chgData name="Hugo DEBAISIEUX" userId="S::hugo.debaisieux@student.junia.com::ae5a98fc-53d2-4e5e-ae41-37a5273d0d6d" providerId="AD" clId="Web-{1D2C00F2-8D1E-48AA-A33E-3EEFD7E99E3D}" dt="2024-01-30T13:02:02.689" v="34" actId="1076"/>
          <ac:spMkLst>
            <pc:docMk/>
            <pc:sldMk cId="3838134252" sldId="266"/>
            <ac:spMk id="4" creationId="{D81927B6-D959-0733-A58C-CF3011D5377F}"/>
          </ac:spMkLst>
        </pc:spChg>
        <pc:spChg chg="add mod">
          <ac:chgData name="Hugo DEBAISIEUX" userId="S::hugo.debaisieux@student.junia.com::ae5a98fc-53d2-4e5e-ae41-37a5273d0d6d" providerId="AD" clId="Web-{1D2C00F2-8D1E-48AA-A33E-3EEFD7E99E3D}" dt="2024-01-30T13:02:02.705" v="35" actId="1076"/>
          <ac:spMkLst>
            <pc:docMk/>
            <pc:sldMk cId="3838134252" sldId="266"/>
            <ac:spMk id="5" creationId="{EDCB08D0-E8A2-31B1-78BF-B3AF6FDAD860}"/>
          </ac:spMkLst>
        </pc:spChg>
        <pc:spChg chg="add mod">
          <ac:chgData name="Hugo DEBAISIEUX" userId="S::hugo.debaisieux@student.junia.com::ae5a98fc-53d2-4e5e-ae41-37a5273d0d6d" providerId="AD" clId="Web-{1D2C00F2-8D1E-48AA-A33E-3EEFD7E99E3D}" dt="2024-01-30T13:02:02.705" v="36" actId="1076"/>
          <ac:spMkLst>
            <pc:docMk/>
            <pc:sldMk cId="3838134252" sldId="266"/>
            <ac:spMk id="6" creationId="{7CA39E62-6C5A-5241-AE80-0EAA6BC6C1CC}"/>
          </ac:spMkLst>
        </pc:spChg>
      </pc:sldChg>
    </pc:docChg>
  </pc:docChgLst>
  <pc:docChgLst>
    <pc:chgData name="Rida ZERRARI" userId="S::rida.zerrari@student.junia.com::61e194b4-c644-4689-b78a-71090ff5387e" providerId="AD" clId="Web-{044E3728-DDE4-4A54-A234-F6533ED0B668}"/>
    <pc:docChg chg="addSld modSld">
      <pc:chgData name="Rida ZERRARI" userId="S::rida.zerrari@student.junia.com::61e194b4-c644-4689-b78a-71090ff5387e" providerId="AD" clId="Web-{044E3728-DDE4-4A54-A234-F6533ED0B668}" dt="2024-01-30T12:22:27.798" v="840" actId="1076"/>
      <pc:docMkLst>
        <pc:docMk/>
      </pc:docMkLst>
      <pc:sldChg chg="addSp delSp modSp">
        <pc:chgData name="Rida ZERRARI" userId="S::rida.zerrari@student.junia.com::61e194b4-c644-4689-b78a-71090ff5387e" providerId="AD" clId="Web-{044E3728-DDE4-4A54-A234-F6533ED0B668}" dt="2024-01-29T14:17:25.452" v="680" actId="20577"/>
        <pc:sldMkLst>
          <pc:docMk/>
          <pc:sldMk cId="3464496127" sldId="265"/>
        </pc:sldMkLst>
        <pc:spChg chg="del mod">
          <ac:chgData name="Rida ZERRARI" userId="S::rida.zerrari@student.junia.com::61e194b4-c644-4689-b78a-71090ff5387e" providerId="AD" clId="Web-{044E3728-DDE4-4A54-A234-F6533ED0B668}" dt="2024-01-29T14:04:40.883" v="598"/>
          <ac:spMkLst>
            <pc:docMk/>
            <pc:sldMk cId="3464496127" sldId="265"/>
            <ac:spMk id="3" creationId="{5DA7C2C1-2481-39BE-D0E4-46CB7E11BDC2}"/>
          </ac:spMkLst>
        </pc:spChg>
        <pc:spChg chg="del mod">
          <ac:chgData name="Rida ZERRARI" userId="S::rida.zerrari@student.junia.com::61e194b4-c644-4689-b78a-71090ff5387e" providerId="AD" clId="Web-{044E3728-DDE4-4A54-A234-F6533ED0B668}" dt="2024-01-29T14:01:08.353" v="549"/>
          <ac:spMkLst>
            <pc:docMk/>
            <pc:sldMk cId="3464496127" sldId="265"/>
            <ac:spMk id="13" creationId="{85B89CBC-ACEC-294C-0B96-602BE1A48C68}"/>
          </ac:spMkLst>
        </pc:spChg>
        <pc:spChg chg="add mod">
          <ac:chgData name="Rida ZERRARI" userId="S::rida.zerrari@student.junia.com::61e194b4-c644-4689-b78a-71090ff5387e" providerId="AD" clId="Web-{044E3728-DDE4-4A54-A234-F6533ED0B668}" dt="2024-01-29T14:01:45.746" v="568" actId="20577"/>
          <ac:spMkLst>
            <pc:docMk/>
            <pc:sldMk cId="3464496127" sldId="265"/>
            <ac:spMk id="14" creationId="{F36D740F-A8B8-143E-9621-1EE4B878526F}"/>
          </ac:spMkLst>
        </pc:spChg>
        <pc:spChg chg="add mod">
          <ac:chgData name="Rida ZERRARI" userId="S::rida.zerrari@student.junia.com::61e194b4-c644-4689-b78a-71090ff5387e" providerId="AD" clId="Web-{044E3728-DDE4-4A54-A234-F6533ED0B668}" dt="2024-01-29T14:17:25.452" v="680" actId="20577"/>
          <ac:spMkLst>
            <pc:docMk/>
            <pc:sldMk cId="3464496127" sldId="265"/>
            <ac:spMk id="16" creationId="{79F42CD9-4422-0B4F-1496-6B5A674E1D47}"/>
          </ac:spMkLst>
        </pc:spChg>
        <pc:picChg chg="mod">
          <ac:chgData name="Rida ZERRARI" userId="S::rida.zerrari@student.junia.com::61e194b4-c644-4689-b78a-71090ff5387e" providerId="AD" clId="Web-{044E3728-DDE4-4A54-A234-F6533ED0B668}" dt="2024-01-29T14:16:57.466" v="671" actId="1076"/>
          <ac:picMkLst>
            <pc:docMk/>
            <pc:sldMk cId="3464496127" sldId="265"/>
            <ac:picMk id="4" creationId="{DDEF0D2B-45A6-2E80-D1C9-699E418573E3}"/>
          </ac:picMkLst>
        </pc:picChg>
      </pc:sldChg>
      <pc:sldChg chg="modSp">
        <pc:chgData name="Rida ZERRARI" userId="S::rida.zerrari@student.junia.com::61e194b4-c644-4689-b78a-71090ff5387e" providerId="AD" clId="Web-{044E3728-DDE4-4A54-A234-F6533ED0B668}" dt="2024-01-29T13:51:12.264" v="462" actId="1076"/>
        <pc:sldMkLst>
          <pc:docMk/>
          <pc:sldMk cId="1494635055" sldId="272"/>
        </pc:sldMkLst>
        <pc:spChg chg="mod">
          <ac:chgData name="Rida ZERRARI" userId="S::rida.zerrari@student.junia.com::61e194b4-c644-4689-b78a-71090ff5387e" providerId="AD" clId="Web-{044E3728-DDE4-4A54-A234-F6533ED0B668}" dt="2024-01-29T13:51:04.170" v="461" actId="20577"/>
          <ac:spMkLst>
            <pc:docMk/>
            <pc:sldMk cId="1494635055" sldId="272"/>
            <ac:spMk id="2" creationId="{36165F3F-89C4-ECA6-4A31-A500BB9CBA7C}"/>
          </ac:spMkLst>
        </pc:spChg>
        <pc:picChg chg="mod">
          <ac:chgData name="Rida ZERRARI" userId="S::rida.zerrari@student.junia.com::61e194b4-c644-4689-b78a-71090ff5387e" providerId="AD" clId="Web-{044E3728-DDE4-4A54-A234-F6533ED0B668}" dt="2024-01-29T13:51:12.264" v="462" actId="1076"/>
          <ac:picMkLst>
            <pc:docMk/>
            <pc:sldMk cId="1494635055" sldId="272"/>
            <ac:picMk id="3" creationId="{6FCD9473-61E4-0242-B665-2CB779E28209}"/>
          </ac:picMkLst>
        </pc:picChg>
      </pc:sldChg>
      <pc:sldChg chg="addSp delSp modSp">
        <pc:chgData name="Rida ZERRARI" userId="S::rida.zerrari@student.junia.com::61e194b4-c644-4689-b78a-71090ff5387e" providerId="AD" clId="Web-{044E3728-DDE4-4A54-A234-F6533ED0B668}" dt="2024-01-29T13:59:20.595" v="511"/>
        <pc:sldMkLst>
          <pc:docMk/>
          <pc:sldMk cId="1480964103" sldId="273"/>
        </pc:sldMkLst>
        <pc:spChg chg="add mod">
          <ac:chgData name="Rida ZERRARI" userId="S::rida.zerrari@student.junia.com::61e194b4-c644-4689-b78a-71090ff5387e" providerId="AD" clId="Web-{044E3728-DDE4-4A54-A234-F6533ED0B668}" dt="2024-01-29T13:37:42.426" v="222" actId="20577"/>
          <ac:spMkLst>
            <pc:docMk/>
            <pc:sldMk cId="1480964103" sldId="273"/>
            <ac:spMk id="7" creationId="{20E60968-490E-F92D-03EE-B039ACF1CFA6}"/>
          </ac:spMkLst>
        </pc:spChg>
        <pc:spChg chg="del mod">
          <ac:chgData name="Rida ZERRARI" userId="S::rida.zerrari@student.junia.com::61e194b4-c644-4689-b78a-71090ff5387e" providerId="AD" clId="Web-{044E3728-DDE4-4A54-A234-F6533ED0B668}" dt="2024-01-29T13:27:51.666" v="5"/>
          <ac:spMkLst>
            <pc:docMk/>
            <pc:sldMk cId="1480964103" sldId="273"/>
            <ac:spMk id="8" creationId="{BD09ABF3-3687-E70D-C9C1-2563093301AA}"/>
          </ac:spMkLst>
        </pc:spChg>
        <pc:spChg chg="add del mod">
          <ac:chgData name="Rida ZERRARI" userId="S::rida.zerrari@student.junia.com::61e194b4-c644-4689-b78a-71090ff5387e" providerId="AD" clId="Web-{044E3728-DDE4-4A54-A234-F6533ED0B668}" dt="2024-01-29T13:35:05.009" v="131"/>
          <ac:spMkLst>
            <pc:docMk/>
            <pc:sldMk cId="1480964103" sldId="273"/>
            <ac:spMk id="10" creationId="{329A9032-802A-93EA-F16A-43BDBAC63439}"/>
          </ac:spMkLst>
        </pc:spChg>
        <pc:spChg chg="add mod">
          <ac:chgData name="Rida ZERRARI" userId="S::rida.zerrari@student.junia.com::61e194b4-c644-4689-b78a-71090ff5387e" providerId="AD" clId="Web-{044E3728-DDE4-4A54-A234-F6533ED0B668}" dt="2024-01-29T13:48:50.785" v="450" actId="1076"/>
          <ac:spMkLst>
            <pc:docMk/>
            <pc:sldMk cId="1480964103" sldId="273"/>
            <ac:spMk id="11" creationId="{B5986AC0-7069-1FE5-2E29-C992F47EF46A}"/>
          </ac:spMkLst>
        </pc:spChg>
        <pc:spChg chg="add mod">
          <ac:chgData name="Rida ZERRARI" userId="S::rida.zerrari@student.junia.com::61e194b4-c644-4689-b78a-71090ff5387e" providerId="AD" clId="Web-{044E3728-DDE4-4A54-A234-F6533ED0B668}" dt="2024-01-29T13:57:27.462" v="474" actId="20577"/>
          <ac:spMkLst>
            <pc:docMk/>
            <pc:sldMk cId="1480964103" sldId="273"/>
            <ac:spMk id="12" creationId="{E3E54A9C-409F-02E9-FF3B-297189C4CEF1}"/>
          </ac:spMkLst>
        </pc:spChg>
        <pc:spChg chg="add del">
          <ac:chgData name="Rida ZERRARI" userId="S::rida.zerrari@student.junia.com::61e194b4-c644-4689-b78a-71090ff5387e" providerId="AD" clId="Web-{044E3728-DDE4-4A54-A234-F6533ED0B668}" dt="2024-01-29T13:40:40.814" v="263"/>
          <ac:spMkLst>
            <pc:docMk/>
            <pc:sldMk cId="1480964103" sldId="273"/>
            <ac:spMk id="13" creationId="{3BBDF06B-F7B6-B507-4F63-3BC7495C5308}"/>
          </ac:spMkLst>
        </pc:spChg>
        <pc:spChg chg="add del">
          <ac:chgData name="Rida ZERRARI" userId="S::rida.zerrari@student.junia.com::61e194b4-c644-4689-b78a-71090ff5387e" providerId="AD" clId="Web-{044E3728-DDE4-4A54-A234-F6533ED0B668}" dt="2024-01-29T13:45:17.208" v="327"/>
          <ac:spMkLst>
            <pc:docMk/>
            <pc:sldMk cId="1480964103" sldId="273"/>
            <ac:spMk id="14" creationId="{4EEB4A22-69A6-8E34-4091-879DC5C92424}"/>
          </ac:spMkLst>
        </pc:spChg>
        <pc:spChg chg="add del mod">
          <ac:chgData name="Rida ZERRARI" userId="S::rida.zerrari@student.junia.com::61e194b4-c644-4689-b78a-71090ff5387e" providerId="AD" clId="Web-{044E3728-DDE4-4A54-A234-F6533ED0B668}" dt="2024-01-29T13:59:20.595" v="511"/>
          <ac:spMkLst>
            <pc:docMk/>
            <pc:sldMk cId="1480964103" sldId="273"/>
            <ac:spMk id="15" creationId="{F36D740F-A8B8-143E-9621-1EE4B878526F}"/>
          </ac:spMkLst>
        </pc:spChg>
        <pc:picChg chg="add del mod ord">
          <ac:chgData name="Rida ZERRARI" userId="S::rida.zerrari@student.junia.com::61e194b4-c644-4689-b78a-71090ff5387e" providerId="AD" clId="Web-{044E3728-DDE4-4A54-A234-F6533ED0B668}" dt="2024-01-29T13:34:40.320" v="128"/>
          <ac:picMkLst>
            <pc:docMk/>
            <pc:sldMk cId="1480964103" sldId="273"/>
            <ac:picMk id="3" creationId="{0709DDBE-AE50-739A-F8B2-BC60F362C280}"/>
          </ac:picMkLst>
        </pc:picChg>
        <pc:picChg chg="add del mod">
          <ac:chgData name="Rida ZERRARI" userId="S::rida.zerrari@student.junia.com::61e194b4-c644-4689-b78a-71090ff5387e" providerId="AD" clId="Web-{044E3728-DDE4-4A54-A234-F6533ED0B668}" dt="2024-01-29T13:28:13.261" v="9"/>
          <ac:picMkLst>
            <pc:docMk/>
            <pc:sldMk cId="1480964103" sldId="273"/>
            <ac:picMk id="4" creationId="{9C24AB5B-E491-0F0B-F87B-EDC4374604DF}"/>
          </ac:picMkLst>
        </pc:picChg>
        <pc:picChg chg="add mod modCrop">
          <ac:chgData name="Rida ZERRARI" userId="S::rida.zerrari@student.junia.com::61e194b4-c644-4689-b78a-71090ff5387e" providerId="AD" clId="Web-{044E3728-DDE4-4A54-A234-F6533ED0B668}" dt="2024-01-29T13:48:36.941" v="448" actId="1076"/>
          <ac:picMkLst>
            <pc:docMk/>
            <pc:sldMk cId="1480964103" sldId="273"/>
            <ac:picMk id="5" creationId="{105FC7A3-5E11-0611-7452-DFBD16F7FA5B}"/>
          </ac:picMkLst>
        </pc:picChg>
        <pc:picChg chg="add mod modCrop">
          <ac:chgData name="Rida ZERRARI" userId="S::rida.zerrari@student.junia.com::61e194b4-c644-4689-b78a-71090ff5387e" providerId="AD" clId="Web-{044E3728-DDE4-4A54-A234-F6533ED0B668}" dt="2024-01-29T13:48:41.628" v="449" actId="1076"/>
          <ac:picMkLst>
            <pc:docMk/>
            <pc:sldMk cId="1480964103" sldId="273"/>
            <ac:picMk id="6" creationId="{3B4FC32D-AEC6-017E-8684-EDE7585F30EE}"/>
          </ac:picMkLst>
        </pc:picChg>
      </pc:sldChg>
      <pc:sldChg chg="addSp delSp">
        <pc:chgData name="Rida ZERRARI" userId="S::rida.zerrari@student.junia.com::61e194b4-c644-4689-b78a-71090ff5387e" providerId="AD" clId="Web-{044E3728-DDE4-4A54-A234-F6533ED0B668}" dt="2024-01-30T12:07:01.459" v="720"/>
        <pc:sldMkLst>
          <pc:docMk/>
          <pc:sldMk cId="379948380" sldId="274"/>
        </pc:sldMkLst>
        <pc:inkChg chg="add del">
          <ac:chgData name="Rida ZERRARI" userId="S::rida.zerrari@student.junia.com::61e194b4-c644-4689-b78a-71090ff5387e" providerId="AD" clId="Web-{044E3728-DDE4-4A54-A234-F6533ED0B668}" dt="2024-01-30T12:07:01.459" v="720"/>
          <ac:inkMkLst>
            <pc:docMk/>
            <pc:sldMk cId="379948380" sldId="274"/>
            <ac:inkMk id="3" creationId="{13E1B539-852C-C99D-9C1E-6B4C5DB8E161}"/>
          </ac:inkMkLst>
        </pc:inkChg>
      </pc:sldChg>
      <pc:sldChg chg="addSp delSp modSp">
        <pc:chgData name="Rida ZERRARI" userId="S::rida.zerrari@student.junia.com::61e194b4-c644-4689-b78a-71090ff5387e" providerId="AD" clId="Web-{044E3728-DDE4-4A54-A234-F6533ED0B668}" dt="2024-01-30T12:21:18.168" v="831" actId="1076"/>
        <pc:sldMkLst>
          <pc:docMk/>
          <pc:sldMk cId="1614911655" sldId="275"/>
        </pc:sldMkLst>
        <pc:spChg chg="mod">
          <ac:chgData name="Rida ZERRARI" userId="S::rida.zerrari@student.junia.com::61e194b4-c644-4689-b78a-71090ff5387e" providerId="AD" clId="Web-{044E3728-DDE4-4A54-A234-F6533ED0B668}" dt="2024-01-30T12:21:18.105" v="824" actId="1076"/>
          <ac:spMkLst>
            <pc:docMk/>
            <pc:sldMk cId="1614911655" sldId="275"/>
            <ac:spMk id="2" creationId="{8E6F7EBF-4180-1C1D-72CD-B066243C3B0A}"/>
          </ac:spMkLst>
        </pc:spChg>
        <pc:spChg chg="del">
          <ac:chgData name="Rida ZERRARI" userId="S::rida.zerrari@student.junia.com::61e194b4-c644-4689-b78a-71090ff5387e" providerId="AD" clId="Web-{044E3728-DDE4-4A54-A234-F6533ED0B668}" dt="2024-01-30T11:55:26.372" v="681"/>
          <ac:spMkLst>
            <pc:docMk/>
            <pc:sldMk cId="1614911655" sldId="275"/>
            <ac:spMk id="3" creationId="{E859A531-8C6D-C941-D024-A3D0B8811B00}"/>
          </ac:spMkLst>
        </pc:spChg>
        <pc:spChg chg="add del mod">
          <ac:chgData name="Rida ZERRARI" userId="S::rida.zerrari@student.junia.com::61e194b4-c644-4689-b78a-71090ff5387e" providerId="AD" clId="Web-{044E3728-DDE4-4A54-A234-F6533ED0B668}" dt="2024-01-30T12:08:16.434" v="728"/>
          <ac:spMkLst>
            <pc:docMk/>
            <pc:sldMk cId="1614911655" sldId="275"/>
            <ac:spMk id="8" creationId="{86890401-106D-760B-DB48-EEE4E3EC9CCE}"/>
          </ac:spMkLst>
        </pc:spChg>
        <pc:spChg chg="add del mod">
          <ac:chgData name="Rida ZERRARI" userId="S::rida.zerrari@student.junia.com::61e194b4-c644-4689-b78a-71090ff5387e" providerId="AD" clId="Web-{044E3728-DDE4-4A54-A234-F6533ED0B668}" dt="2024-01-30T12:21:18.168" v="831" actId="1076"/>
          <ac:spMkLst>
            <pc:docMk/>
            <pc:sldMk cId="1614911655" sldId="275"/>
            <ac:spMk id="14" creationId="{C017F88E-1769-E38C-1189-6E737E73CAB3}"/>
          </ac:spMkLst>
        </pc:spChg>
        <pc:spChg chg="add mod">
          <ac:chgData name="Rida ZERRARI" userId="S::rida.zerrari@student.junia.com::61e194b4-c644-4689-b78a-71090ff5387e" providerId="AD" clId="Web-{044E3728-DDE4-4A54-A234-F6533ED0B668}" dt="2024-01-30T12:14:19.541" v="796" actId="1076"/>
          <ac:spMkLst>
            <pc:docMk/>
            <pc:sldMk cId="1614911655" sldId="275"/>
            <ac:spMk id="16" creationId="{1F4100E1-C1D0-16B7-D574-72A2F1F530AD}"/>
          </ac:spMkLst>
        </pc:spChg>
        <pc:spChg chg="add mod">
          <ac:chgData name="Rida ZERRARI" userId="S::rida.zerrari@student.junia.com::61e194b4-c644-4689-b78a-71090ff5387e" providerId="AD" clId="Web-{044E3728-DDE4-4A54-A234-F6533ED0B668}" dt="2024-01-30T12:19:53.724" v="807" actId="1076"/>
          <ac:spMkLst>
            <pc:docMk/>
            <pc:sldMk cId="1614911655" sldId="275"/>
            <ac:spMk id="18" creationId="{745925D1-B7FE-FA90-74E1-81BE98D16509}"/>
          </ac:spMkLst>
        </pc:spChg>
        <pc:picChg chg="add del mod ord">
          <ac:chgData name="Rida ZERRARI" userId="S::rida.zerrari@student.junia.com::61e194b4-c644-4689-b78a-71090ff5387e" providerId="AD" clId="Web-{044E3728-DDE4-4A54-A234-F6533ED0B668}" dt="2024-01-30T12:08:08.824" v="726"/>
          <ac:picMkLst>
            <pc:docMk/>
            <pc:sldMk cId="1614911655" sldId="275"/>
            <ac:picMk id="4" creationId="{3A259E96-F004-9674-DA2B-EC65FCA359CD}"/>
          </ac:picMkLst>
        </pc:picChg>
        <pc:picChg chg="add mod modCrop">
          <ac:chgData name="Rida ZERRARI" userId="S::rida.zerrari@student.junia.com::61e194b4-c644-4689-b78a-71090ff5387e" providerId="AD" clId="Web-{044E3728-DDE4-4A54-A234-F6533ED0B668}" dt="2024-01-30T12:21:18.105" v="825" actId="1076"/>
          <ac:picMkLst>
            <pc:docMk/>
            <pc:sldMk cId="1614911655" sldId="275"/>
            <ac:picMk id="6" creationId="{6EFF4507-A392-479E-6E6B-DEF10B911294}"/>
          </ac:picMkLst>
        </pc:picChg>
        <pc:picChg chg="add mod">
          <ac:chgData name="Rida ZERRARI" userId="S::rida.zerrari@student.junia.com::61e194b4-c644-4689-b78a-71090ff5387e" providerId="AD" clId="Web-{044E3728-DDE4-4A54-A234-F6533ED0B668}" dt="2024-01-30T12:21:18.121" v="826" actId="1076"/>
          <ac:picMkLst>
            <pc:docMk/>
            <pc:sldMk cId="1614911655" sldId="275"/>
            <ac:picMk id="9" creationId="{8A57017B-6DCA-91E6-AD26-BEF3981FC55B}"/>
          </ac:picMkLst>
        </pc:picChg>
        <pc:picChg chg="add mod modCrop">
          <ac:chgData name="Rida ZERRARI" userId="S::rida.zerrari@student.junia.com::61e194b4-c644-4689-b78a-71090ff5387e" providerId="AD" clId="Web-{044E3728-DDE4-4A54-A234-F6533ED0B668}" dt="2024-01-30T12:21:18.137" v="827" actId="1076"/>
          <ac:picMkLst>
            <pc:docMk/>
            <pc:sldMk cId="1614911655" sldId="275"/>
            <ac:picMk id="10" creationId="{F8E9C22F-77C8-A27B-07C5-9108B709E073}"/>
          </ac:picMkLst>
        </pc:picChg>
        <pc:picChg chg="add mod modCrop">
          <ac:chgData name="Rida ZERRARI" userId="S::rida.zerrari@student.junia.com::61e194b4-c644-4689-b78a-71090ff5387e" providerId="AD" clId="Web-{044E3728-DDE4-4A54-A234-F6533ED0B668}" dt="2024-01-30T12:21:18.152" v="828" actId="1076"/>
          <ac:picMkLst>
            <pc:docMk/>
            <pc:sldMk cId="1614911655" sldId="275"/>
            <ac:picMk id="11" creationId="{AB516427-1E49-DD31-76EB-4FB6CA02D7B7}"/>
          </ac:picMkLst>
        </pc:picChg>
        <pc:picChg chg="add mod modCrop">
          <ac:chgData name="Rida ZERRARI" userId="S::rida.zerrari@student.junia.com::61e194b4-c644-4689-b78a-71090ff5387e" providerId="AD" clId="Web-{044E3728-DDE4-4A54-A234-F6533ED0B668}" dt="2024-01-30T12:21:18.168" v="829" actId="1076"/>
          <ac:picMkLst>
            <pc:docMk/>
            <pc:sldMk cId="1614911655" sldId="275"/>
            <ac:picMk id="12" creationId="{6FFAD61C-006F-1FB0-E3F3-95D426D4EBCE}"/>
          </ac:picMkLst>
        </pc:picChg>
        <pc:picChg chg="add mod modCrop">
          <ac:chgData name="Rida ZERRARI" userId="S::rida.zerrari@student.junia.com::61e194b4-c644-4689-b78a-71090ff5387e" providerId="AD" clId="Web-{044E3728-DDE4-4A54-A234-F6533ED0B668}" dt="2024-01-30T12:21:18.168" v="830" actId="1076"/>
          <ac:picMkLst>
            <pc:docMk/>
            <pc:sldMk cId="1614911655" sldId="275"/>
            <ac:picMk id="13" creationId="{B7A7F64C-3B0A-C31E-A6A7-9DC317EC5696}"/>
          </ac:picMkLst>
        </pc:picChg>
        <pc:picChg chg="add mod">
          <ac:chgData name="Rida ZERRARI" userId="S::rida.zerrari@student.junia.com::61e194b4-c644-4689-b78a-71090ff5387e" providerId="AD" clId="Web-{044E3728-DDE4-4A54-A234-F6533ED0B668}" dt="2024-01-30T12:14:19.541" v="795" actId="1076"/>
          <ac:picMkLst>
            <pc:docMk/>
            <pc:sldMk cId="1614911655" sldId="275"/>
            <ac:picMk id="15" creationId="{26A96E11-6322-B070-4527-78CF03C9D0F4}"/>
          </ac:picMkLst>
        </pc:picChg>
        <pc:picChg chg="add mod">
          <ac:chgData name="Rida ZERRARI" userId="S::rida.zerrari@student.junia.com::61e194b4-c644-4689-b78a-71090ff5387e" providerId="AD" clId="Web-{044E3728-DDE4-4A54-A234-F6533ED0B668}" dt="2024-01-30T12:14:37.558" v="798" actId="1076"/>
          <ac:picMkLst>
            <pc:docMk/>
            <pc:sldMk cId="1614911655" sldId="275"/>
            <ac:picMk id="17" creationId="{6F914416-E7DD-A847-A947-D034E2056F6D}"/>
          </ac:picMkLst>
        </pc:picChg>
        <pc:picChg chg="add mod modCrop">
          <ac:chgData name="Rida ZERRARI" userId="S::rida.zerrari@student.junia.com::61e194b4-c644-4689-b78a-71090ff5387e" providerId="AD" clId="Web-{044E3728-DDE4-4A54-A234-F6533ED0B668}" dt="2024-01-30T12:21:04.557" v="823" actId="1076"/>
          <ac:picMkLst>
            <pc:docMk/>
            <pc:sldMk cId="1614911655" sldId="275"/>
            <ac:picMk id="19" creationId="{71C5C181-F304-8F4C-1F68-83AA7A536906}"/>
          </ac:picMkLst>
        </pc:picChg>
      </pc:sldChg>
      <pc:sldChg chg="addSp delSp modSp">
        <pc:chgData name="Rida ZERRARI" userId="S::rida.zerrari@student.junia.com::61e194b4-c644-4689-b78a-71090ff5387e" providerId="AD" clId="Web-{044E3728-DDE4-4A54-A234-F6533ED0B668}" dt="2024-01-30T12:03:09.425" v="690" actId="20577"/>
        <pc:sldMkLst>
          <pc:docMk/>
          <pc:sldMk cId="1690393096" sldId="276"/>
        </pc:sldMkLst>
        <pc:spChg chg="mod">
          <ac:chgData name="Rida ZERRARI" userId="S::rida.zerrari@student.junia.com::61e194b4-c644-4689-b78a-71090ff5387e" providerId="AD" clId="Web-{044E3728-DDE4-4A54-A234-F6533ED0B668}" dt="2024-01-30T12:03:09.425" v="690" actId="20577"/>
          <ac:spMkLst>
            <pc:docMk/>
            <pc:sldMk cId="1690393096" sldId="276"/>
            <ac:spMk id="2" creationId="{E78E6822-82A9-BB0A-C56C-E7C86BFC14D7}"/>
          </ac:spMkLst>
        </pc:spChg>
        <pc:spChg chg="add del">
          <ac:chgData name="Rida ZERRARI" userId="S::rida.zerrari@student.junia.com::61e194b4-c644-4689-b78a-71090ff5387e" providerId="AD" clId="Web-{044E3728-DDE4-4A54-A234-F6533ED0B668}" dt="2024-01-30T12:02:54.674" v="688"/>
          <ac:spMkLst>
            <pc:docMk/>
            <pc:sldMk cId="1690393096" sldId="276"/>
            <ac:spMk id="3" creationId="{174A80A5-BB6F-779B-FF85-F79B834B4FCE}"/>
          </ac:spMkLst>
        </pc:spChg>
        <pc:picChg chg="add del mod ord">
          <ac:chgData name="Rida ZERRARI" userId="S::rida.zerrari@student.junia.com::61e194b4-c644-4689-b78a-71090ff5387e" providerId="AD" clId="Web-{044E3728-DDE4-4A54-A234-F6533ED0B668}" dt="2024-01-30T12:02:41.985" v="687"/>
          <ac:picMkLst>
            <pc:docMk/>
            <pc:sldMk cId="1690393096" sldId="276"/>
            <ac:picMk id="4" creationId="{E7062BB7-5B8F-B5DF-9050-2F425484E266}"/>
          </ac:picMkLst>
        </pc:picChg>
        <pc:picChg chg="add mod ord">
          <ac:chgData name="Rida ZERRARI" userId="S::rida.zerrari@student.junia.com::61e194b4-c644-4689-b78a-71090ff5387e" providerId="AD" clId="Web-{044E3728-DDE4-4A54-A234-F6533ED0B668}" dt="2024-01-30T12:02:54.674" v="688"/>
          <ac:picMkLst>
            <pc:docMk/>
            <pc:sldMk cId="1690393096" sldId="276"/>
            <ac:picMk id="5" creationId="{CE37B1CD-D7D4-462F-E8D0-5A8E59771553}"/>
          </ac:picMkLst>
        </pc:picChg>
      </pc:sldChg>
      <pc:sldChg chg="addSp delSp modSp add replId">
        <pc:chgData name="Rida ZERRARI" userId="S::rida.zerrari@student.junia.com::61e194b4-c644-4689-b78a-71090ff5387e" providerId="AD" clId="Web-{044E3728-DDE4-4A54-A234-F6533ED0B668}" dt="2024-01-30T12:03:59.054" v="697"/>
        <pc:sldMkLst>
          <pc:docMk/>
          <pc:sldMk cId="517585682" sldId="277"/>
        </pc:sldMkLst>
        <pc:spChg chg="mod">
          <ac:chgData name="Rida ZERRARI" userId="S::rida.zerrari@student.junia.com::61e194b4-c644-4689-b78a-71090ff5387e" providerId="AD" clId="Web-{044E3728-DDE4-4A54-A234-F6533ED0B668}" dt="2024-01-30T12:03:46.068" v="695" actId="20577"/>
          <ac:spMkLst>
            <pc:docMk/>
            <pc:sldMk cId="517585682" sldId="277"/>
            <ac:spMk id="2" creationId="{9ABA5DC5-EF6C-B85E-4E0D-06EBEF3673A7}"/>
          </ac:spMkLst>
        </pc:spChg>
        <pc:spChg chg="add del mod">
          <ac:chgData name="Rida ZERRARI" userId="S::rida.zerrari@student.junia.com::61e194b4-c644-4689-b78a-71090ff5387e" providerId="AD" clId="Web-{044E3728-DDE4-4A54-A234-F6533ED0B668}" dt="2024-01-30T12:03:59.054" v="697"/>
          <ac:spMkLst>
            <pc:docMk/>
            <pc:sldMk cId="517585682" sldId="277"/>
            <ac:spMk id="4" creationId="{CE9205CF-E793-CCA3-6CF0-A02552E1E8DB}"/>
          </ac:spMkLst>
        </pc:spChg>
        <pc:picChg chg="del">
          <ac:chgData name="Rida ZERRARI" userId="S::rida.zerrari@student.junia.com::61e194b4-c644-4689-b78a-71090ff5387e" providerId="AD" clId="Web-{044E3728-DDE4-4A54-A234-F6533ED0B668}" dt="2024-01-30T12:03:46.662" v="696"/>
          <ac:picMkLst>
            <pc:docMk/>
            <pc:sldMk cId="517585682" sldId="277"/>
            <ac:picMk id="5" creationId="{E8389FF4-5D8A-A71B-E807-A818F5D3BA6D}"/>
          </ac:picMkLst>
        </pc:picChg>
        <pc:picChg chg="add mod ord">
          <ac:chgData name="Rida ZERRARI" userId="S::rida.zerrari@student.junia.com::61e194b4-c644-4689-b78a-71090ff5387e" providerId="AD" clId="Web-{044E3728-DDE4-4A54-A234-F6533ED0B668}" dt="2024-01-30T12:03:59.054" v="697"/>
          <ac:picMkLst>
            <pc:docMk/>
            <pc:sldMk cId="517585682" sldId="277"/>
            <ac:picMk id="6" creationId="{AF52A5FF-5B9B-0183-1A4E-E3E2CAFC43BE}"/>
          </ac:picMkLst>
        </pc:picChg>
      </pc:sldChg>
      <pc:sldChg chg="addSp delSp modSp add replId">
        <pc:chgData name="Rida ZERRARI" userId="S::rida.zerrari@student.junia.com::61e194b4-c644-4689-b78a-71090ff5387e" providerId="AD" clId="Web-{044E3728-DDE4-4A54-A234-F6533ED0B668}" dt="2024-01-30T12:06:25.425" v="718"/>
        <pc:sldMkLst>
          <pc:docMk/>
          <pc:sldMk cId="4003934323" sldId="278"/>
        </pc:sldMkLst>
        <pc:spChg chg="mod">
          <ac:chgData name="Rida ZERRARI" userId="S::rida.zerrari@student.junia.com::61e194b4-c644-4689-b78a-71090ff5387e" providerId="AD" clId="Web-{044E3728-DDE4-4A54-A234-F6533ED0B668}" dt="2024-01-30T12:05:00.012" v="712" actId="20577"/>
          <ac:spMkLst>
            <pc:docMk/>
            <pc:sldMk cId="4003934323" sldId="278"/>
            <ac:spMk id="2" creationId="{C1AB84DA-1D6F-B9D1-3CBC-3D81AC189EA1}"/>
          </ac:spMkLst>
        </pc:spChg>
        <pc:spChg chg="add del mod">
          <ac:chgData name="Rida ZERRARI" userId="S::rida.zerrari@student.junia.com::61e194b4-c644-4689-b78a-71090ff5387e" providerId="AD" clId="Web-{044E3728-DDE4-4A54-A234-F6533ED0B668}" dt="2024-01-30T12:04:44.292" v="709"/>
          <ac:spMkLst>
            <pc:docMk/>
            <pc:sldMk cId="4003934323" sldId="278"/>
            <ac:spMk id="4" creationId="{C13D961C-C6B4-DBAB-1549-0468D08A9BDD}"/>
          </ac:spMkLst>
        </pc:spChg>
        <pc:spChg chg="add">
          <ac:chgData name="Rida ZERRARI" userId="S::rida.zerrari@student.junia.com::61e194b4-c644-4689-b78a-71090ff5387e" providerId="AD" clId="Web-{044E3728-DDE4-4A54-A234-F6533ED0B668}" dt="2024-01-30T12:05:33.061" v="713"/>
          <ac:spMkLst>
            <pc:docMk/>
            <pc:sldMk cId="4003934323" sldId="278"/>
            <ac:spMk id="7" creationId="{BCED4D40-4B67-4331-AC48-79B82B4A47D8}"/>
          </ac:spMkLst>
        </pc:spChg>
        <pc:spChg chg="add">
          <ac:chgData name="Rida ZERRARI" userId="S::rida.zerrari@student.junia.com::61e194b4-c644-4689-b78a-71090ff5387e" providerId="AD" clId="Web-{044E3728-DDE4-4A54-A234-F6533ED0B668}" dt="2024-01-30T12:05:33.061" v="713"/>
          <ac:spMkLst>
            <pc:docMk/>
            <pc:sldMk cId="4003934323" sldId="278"/>
            <ac:spMk id="9" creationId="{BED7A6D5-B23F-EAFB-B6F0-B49432FCD71A}"/>
          </ac:spMkLst>
        </pc:spChg>
        <pc:spChg chg="add mod">
          <ac:chgData name="Rida ZERRARI" userId="S::rida.zerrari@student.junia.com::61e194b4-c644-4689-b78a-71090ff5387e" providerId="AD" clId="Web-{044E3728-DDE4-4A54-A234-F6533ED0B668}" dt="2024-01-30T12:05:41.296" v="714" actId="1076"/>
          <ac:spMkLst>
            <pc:docMk/>
            <pc:sldMk cId="4003934323" sldId="278"/>
            <ac:spMk id="11" creationId="{2DF90DF6-3E81-E4C4-6A3C-3680CA4F319C}"/>
          </ac:spMkLst>
        </pc:spChg>
        <pc:spChg chg="add">
          <ac:chgData name="Rida ZERRARI" userId="S::rida.zerrari@student.junia.com::61e194b4-c644-4689-b78a-71090ff5387e" providerId="AD" clId="Web-{044E3728-DDE4-4A54-A234-F6533ED0B668}" dt="2024-01-30T12:05:33.061" v="713"/>
          <ac:spMkLst>
            <pc:docMk/>
            <pc:sldMk cId="4003934323" sldId="278"/>
            <ac:spMk id="12" creationId="{6AF17C3B-80DB-9B71-7235-F18D13F4DC38}"/>
          </ac:spMkLst>
        </pc:spChg>
        <pc:spChg chg="add mod">
          <ac:chgData name="Rida ZERRARI" userId="S::rida.zerrari@student.junia.com::61e194b4-c644-4689-b78a-71090ff5387e" providerId="AD" clId="Web-{044E3728-DDE4-4A54-A234-F6533ED0B668}" dt="2024-01-30T12:05:49.391" v="715" actId="1076"/>
          <ac:spMkLst>
            <pc:docMk/>
            <pc:sldMk cId="4003934323" sldId="278"/>
            <ac:spMk id="13" creationId="{57B64BBF-CD1F-DBD4-2F2D-2A05FC6238C0}"/>
          </ac:spMkLst>
        </pc:spChg>
        <pc:picChg chg="add mod ord">
          <ac:chgData name="Rida ZERRARI" userId="S::rida.zerrari@student.junia.com::61e194b4-c644-4689-b78a-71090ff5387e" providerId="AD" clId="Web-{044E3728-DDE4-4A54-A234-F6533ED0B668}" dt="2024-01-30T12:04:50.292" v="710" actId="1076"/>
          <ac:picMkLst>
            <pc:docMk/>
            <pc:sldMk cId="4003934323" sldId="278"/>
            <ac:picMk id="5" creationId="{EF76CCEC-FF62-488B-8456-D96D52578385}"/>
          </ac:picMkLst>
        </pc:picChg>
        <pc:picChg chg="del">
          <ac:chgData name="Rida ZERRARI" userId="S::rida.zerrari@student.junia.com::61e194b4-c644-4689-b78a-71090ff5387e" providerId="AD" clId="Web-{044E3728-DDE4-4A54-A234-F6533ED0B668}" dt="2024-01-30T12:04:39.526" v="708"/>
          <ac:picMkLst>
            <pc:docMk/>
            <pc:sldMk cId="4003934323" sldId="278"/>
            <ac:picMk id="6" creationId="{4229CD20-A59F-7183-09D3-6CD0D8017CB4}"/>
          </ac:picMkLst>
        </pc:picChg>
        <pc:picChg chg="add">
          <ac:chgData name="Rida ZERRARI" userId="S::rida.zerrari@student.junia.com::61e194b4-c644-4689-b78a-71090ff5387e" providerId="AD" clId="Web-{044E3728-DDE4-4A54-A234-F6533ED0B668}" dt="2024-01-30T12:05:33.061" v="713"/>
          <ac:picMkLst>
            <pc:docMk/>
            <pc:sldMk cId="4003934323" sldId="278"/>
            <ac:picMk id="8" creationId="{57745095-70DB-2B77-25E6-7077FD7E828A}"/>
          </ac:picMkLst>
        </pc:picChg>
        <pc:picChg chg="add mod">
          <ac:chgData name="Rida ZERRARI" userId="S::rida.zerrari@student.junia.com::61e194b4-c644-4689-b78a-71090ff5387e" providerId="AD" clId="Web-{044E3728-DDE4-4A54-A234-F6533ED0B668}" dt="2024-01-30T12:05:52.125" v="716" actId="1076"/>
          <ac:picMkLst>
            <pc:docMk/>
            <pc:sldMk cId="4003934323" sldId="278"/>
            <ac:picMk id="10" creationId="{B00D620D-0B5C-6A00-F117-F9188D7BEF0F}"/>
          </ac:picMkLst>
        </pc:picChg>
        <pc:inkChg chg="add">
          <ac:chgData name="Rida ZERRARI" userId="S::rida.zerrari@student.junia.com::61e194b4-c644-4689-b78a-71090ff5387e" providerId="AD" clId="Web-{044E3728-DDE4-4A54-A234-F6533ED0B668}" dt="2024-01-30T12:06:22.300" v="717"/>
          <ac:inkMkLst>
            <pc:docMk/>
            <pc:sldMk cId="4003934323" sldId="278"/>
            <ac:inkMk id="14" creationId="{B1D34EF6-326F-F8FE-1946-A06368E84115}"/>
          </ac:inkMkLst>
        </pc:inkChg>
        <pc:inkChg chg="add">
          <ac:chgData name="Rida ZERRARI" userId="S::rida.zerrari@student.junia.com::61e194b4-c644-4689-b78a-71090ff5387e" providerId="AD" clId="Web-{044E3728-DDE4-4A54-A234-F6533ED0B668}" dt="2024-01-30T12:06:25.425" v="718"/>
          <ac:inkMkLst>
            <pc:docMk/>
            <pc:sldMk cId="4003934323" sldId="278"/>
            <ac:inkMk id="15" creationId="{BB069C95-2A58-8A8C-D25E-0CCE64461373}"/>
          </ac:inkMkLst>
        </pc:inkChg>
      </pc:sldChg>
      <pc:sldChg chg="addSp delSp modSp add replId">
        <pc:chgData name="Rida ZERRARI" userId="S::rida.zerrari@student.junia.com::61e194b4-c644-4689-b78a-71090ff5387e" providerId="AD" clId="Web-{044E3728-DDE4-4A54-A234-F6533ED0B668}" dt="2024-01-30T12:22:21.688" v="839" actId="1076"/>
        <pc:sldMkLst>
          <pc:docMk/>
          <pc:sldMk cId="1861534041" sldId="281"/>
        </pc:sldMkLst>
        <pc:spChg chg="add del mod">
          <ac:chgData name="Rida ZERRARI" userId="S::rida.zerrari@student.junia.com::61e194b4-c644-4689-b78a-71090ff5387e" providerId="AD" clId="Web-{044E3728-DDE4-4A54-A234-F6533ED0B668}" dt="2024-01-30T12:08:06.058" v="725"/>
          <ac:spMkLst>
            <pc:docMk/>
            <pc:sldMk cId="1861534041" sldId="281"/>
            <ac:spMk id="5" creationId="{D5D81959-3393-3923-B628-B1342351E8A5}"/>
          </ac:spMkLst>
        </pc:spChg>
        <pc:spChg chg="add del mod">
          <ac:chgData name="Rida ZERRARI" userId="S::rida.zerrari@student.junia.com::61e194b4-c644-4689-b78a-71090ff5387e" providerId="AD" clId="Web-{044E3728-DDE4-4A54-A234-F6533ED0B668}" dt="2024-01-30T12:21:56.171" v="835"/>
          <ac:spMkLst>
            <pc:docMk/>
            <pc:sldMk cId="1861534041" sldId="281"/>
            <ac:spMk id="8" creationId="{B4D00554-9CC6-E97E-5BFB-A7FBD613F34E}"/>
          </ac:spMkLst>
        </pc:spChg>
        <pc:picChg chg="add del">
          <ac:chgData name="Rida ZERRARI" userId="S::rida.zerrari@student.junia.com::61e194b4-c644-4689-b78a-71090ff5387e" providerId="AD" clId="Web-{044E3728-DDE4-4A54-A234-F6533ED0B668}" dt="2024-01-30T12:21:52.405" v="834"/>
          <ac:picMkLst>
            <pc:docMk/>
            <pc:sldMk cId="1861534041" sldId="281"/>
            <ac:picMk id="4" creationId="{76281CCD-A8FB-39FA-9E55-087956676131}"/>
          </ac:picMkLst>
        </pc:picChg>
        <pc:picChg chg="del">
          <ac:chgData name="Rida ZERRARI" userId="S::rida.zerrari@student.junia.com::61e194b4-c644-4689-b78a-71090ff5387e" providerId="AD" clId="Web-{044E3728-DDE4-4A54-A234-F6533ED0B668}" dt="2024-01-30T12:21:27.559" v="832"/>
          <ac:picMkLst>
            <pc:docMk/>
            <pc:sldMk cId="1861534041" sldId="281"/>
            <ac:picMk id="6" creationId="{6FF0765E-8A9B-3B72-F99F-84041EFF0213}"/>
          </ac:picMkLst>
        </pc:picChg>
        <pc:picChg chg="add mod ord">
          <ac:chgData name="Rida ZERRARI" userId="S::rida.zerrari@student.junia.com::61e194b4-c644-4689-b78a-71090ff5387e" providerId="AD" clId="Web-{044E3728-DDE4-4A54-A234-F6533ED0B668}" dt="2024-01-30T12:22:00.484" v="837" actId="1076"/>
          <ac:picMkLst>
            <pc:docMk/>
            <pc:sldMk cId="1861534041" sldId="281"/>
            <ac:picMk id="9" creationId="{A30E304B-9BBF-21AC-FA48-D65F16A0118D}"/>
          </ac:picMkLst>
        </pc:picChg>
        <pc:picChg chg="add mod">
          <ac:chgData name="Rida ZERRARI" userId="S::rida.zerrari@student.junia.com::61e194b4-c644-4689-b78a-71090ff5387e" providerId="AD" clId="Web-{044E3728-DDE4-4A54-A234-F6533ED0B668}" dt="2024-01-30T12:22:21.688" v="839" actId="1076"/>
          <ac:picMkLst>
            <pc:docMk/>
            <pc:sldMk cId="1861534041" sldId="281"/>
            <ac:picMk id="10" creationId="{46C813FD-7C50-D881-FAE1-C9E3EAA4DFFD}"/>
          </ac:picMkLst>
        </pc:picChg>
      </pc:sldChg>
      <pc:sldChg chg="modSp add replId">
        <pc:chgData name="Rida ZERRARI" userId="S::rida.zerrari@student.junia.com::61e194b4-c644-4689-b78a-71090ff5387e" providerId="AD" clId="Web-{044E3728-DDE4-4A54-A234-F6533ED0B668}" dt="2024-01-30T12:22:27.798" v="840" actId="1076"/>
        <pc:sldMkLst>
          <pc:docMk/>
          <pc:sldMk cId="3667769417" sldId="284"/>
        </pc:sldMkLst>
        <pc:picChg chg="mod">
          <ac:chgData name="Rida ZERRARI" userId="S::rida.zerrari@student.junia.com::61e194b4-c644-4689-b78a-71090ff5387e" providerId="AD" clId="Web-{044E3728-DDE4-4A54-A234-F6533ED0B668}" dt="2024-01-30T12:22:27.798" v="840" actId="1076"/>
          <ac:picMkLst>
            <pc:docMk/>
            <pc:sldMk cId="3667769417" sldId="284"/>
            <ac:picMk id="4" creationId="{C35D88EA-89C6-6F48-2E85-9166A0C0ED88}"/>
          </ac:picMkLst>
        </pc:picChg>
      </pc:sldChg>
    </pc:docChg>
  </pc:docChgLst>
  <pc:docChgLst>
    <pc:chgData name="Maxence BOUTOILLE" userId="648621e2-bfa8-434f-bf24-ecbbdd264355" providerId="ADAL" clId="{0FDCA502-0546-4058-A44A-FEC6D4A26C8A}"/>
    <pc:docChg chg="undo custSel addSld modSld sldOrd">
      <pc:chgData name="Maxence BOUTOILLE" userId="648621e2-bfa8-434f-bf24-ecbbdd264355" providerId="ADAL" clId="{0FDCA502-0546-4058-A44A-FEC6D4A26C8A}" dt="2024-01-30T14:19:00.212" v="278" actId="1076"/>
      <pc:docMkLst>
        <pc:docMk/>
      </pc:docMkLst>
      <pc:sldChg chg="modSp">
        <pc:chgData name="Maxence BOUTOILLE" userId="648621e2-bfa8-434f-bf24-ecbbdd264355" providerId="ADAL" clId="{0FDCA502-0546-4058-A44A-FEC6D4A26C8A}" dt="2024-01-30T13:31:39.631" v="275" actId="403"/>
        <pc:sldMkLst>
          <pc:docMk/>
          <pc:sldMk cId="1562593647" sldId="257"/>
        </pc:sldMkLst>
        <pc:spChg chg="mod">
          <ac:chgData name="Maxence BOUTOILLE" userId="648621e2-bfa8-434f-bf24-ecbbdd264355" providerId="ADAL" clId="{0FDCA502-0546-4058-A44A-FEC6D4A26C8A}" dt="2024-01-30T13:31:39.631" v="275" actId="403"/>
          <ac:spMkLst>
            <pc:docMk/>
            <pc:sldMk cId="1562593647" sldId="257"/>
            <ac:spMk id="3" creationId="{5DA7C2C1-2481-39BE-D0E4-46CB7E11BDC2}"/>
          </ac:spMkLst>
        </pc:spChg>
      </pc:sldChg>
      <pc:sldChg chg="addSp delSp modSp">
        <pc:chgData name="Maxence BOUTOILLE" userId="648621e2-bfa8-434f-bf24-ecbbdd264355" providerId="ADAL" clId="{0FDCA502-0546-4058-A44A-FEC6D4A26C8A}" dt="2024-01-30T14:19:00.212" v="278" actId="1076"/>
        <pc:sldMkLst>
          <pc:docMk/>
          <pc:sldMk cId="2221958090" sldId="258"/>
        </pc:sldMkLst>
        <pc:spChg chg="del">
          <ac:chgData name="Maxence BOUTOILLE" userId="648621e2-bfa8-434f-bf24-ecbbdd264355" providerId="ADAL" clId="{0FDCA502-0546-4058-A44A-FEC6D4A26C8A}" dt="2024-01-30T14:18:55.932" v="276"/>
          <ac:spMkLst>
            <pc:docMk/>
            <pc:sldMk cId="2221958090" sldId="258"/>
            <ac:spMk id="4" creationId="{836365E6-E47A-E143-349B-367A023E86D5}"/>
          </ac:spMkLst>
        </pc:spChg>
        <pc:picChg chg="add mod">
          <ac:chgData name="Maxence BOUTOILLE" userId="648621e2-bfa8-434f-bf24-ecbbdd264355" providerId="ADAL" clId="{0FDCA502-0546-4058-A44A-FEC6D4A26C8A}" dt="2024-01-30T14:19:00.212" v="278" actId="1076"/>
          <ac:picMkLst>
            <pc:docMk/>
            <pc:sldMk cId="2221958090" sldId="258"/>
            <ac:picMk id="5" creationId="{CC88CB94-E42C-4129-92EE-38A3D739F5A8}"/>
          </ac:picMkLst>
        </pc:picChg>
      </pc:sldChg>
      <pc:sldChg chg="addSp delSp modSp">
        <pc:chgData name="Maxence BOUTOILLE" userId="648621e2-bfa8-434f-bf24-ecbbdd264355" providerId="ADAL" clId="{0FDCA502-0546-4058-A44A-FEC6D4A26C8A}" dt="2024-01-30T13:20:09.124" v="175" actId="478"/>
        <pc:sldMkLst>
          <pc:docMk/>
          <pc:sldMk cId="370385580" sldId="264"/>
        </pc:sldMkLst>
        <pc:spChg chg="mod">
          <ac:chgData name="Maxence BOUTOILLE" userId="648621e2-bfa8-434f-bf24-ecbbdd264355" providerId="ADAL" clId="{0FDCA502-0546-4058-A44A-FEC6D4A26C8A}" dt="2024-01-30T12:12:21.512" v="11" actId="790"/>
          <ac:spMkLst>
            <pc:docMk/>
            <pc:sldMk cId="370385580" sldId="264"/>
            <ac:spMk id="2" creationId="{70827264-3B4D-A4F6-96CC-4D430F97E033}"/>
          </ac:spMkLst>
        </pc:spChg>
        <pc:picChg chg="add del">
          <ac:chgData name="Maxence BOUTOILLE" userId="648621e2-bfa8-434f-bf24-ecbbdd264355" providerId="ADAL" clId="{0FDCA502-0546-4058-A44A-FEC6D4A26C8A}" dt="2024-01-30T13:20:09.124" v="175" actId="478"/>
          <ac:picMkLst>
            <pc:docMk/>
            <pc:sldMk cId="370385580" sldId="264"/>
            <ac:picMk id="2050" creationId="{E4F10666-C23B-48F0-8893-B131EB4838BF}"/>
          </ac:picMkLst>
        </pc:picChg>
      </pc:sldChg>
      <pc:sldChg chg="modSp">
        <pc:chgData name="Maxence BOUTOILLE" userId="648621e2-bfa8-434f-bf24-ecbbdd264355" providerId="ADAL" clId="{0FDCA502-0546-4058-A44A-FEC6D4A26C8A}" dt="2024-01-30T13:31:05.312" v="272" actId="403"/>
        <pc:sldMkLst>
          <pc:docMk/>
          <pc:sldMk cId="3305935692" sldId="270"/>
        </pc:sldMkLst>
        <pc:spChg chg="mod">
          <ac:chgData name="Maxence BOUTOILLE" userId="648621e2-bfa8-434f-bf24-ecbbdd264355" providerId="ADAL" clId="{0FDCA502-0546-4058-A44A-FEC6D4A26C8A}" dt="2024-01-30T13:31:05.312" v="272" actId="403"/>
          <ac:spMkLst>
            <pc:docMk/>
            <pc:sldMk cId="3305935692" sldId="270"/>
            <ac:spMk id="3" creationId="{A0331EAA-3913-50E2-49E5-E6574580B096}"/>
          </ac:spMkLst>
        </pc:spChg>
      </pc:sldChg>
      <pc:sldChg chg="modSp">
        <pc:chgData name="Maxence BOUTOILLE" userId="648621e2-bfa8-434f-bf24-ecbbdd264355" providerId="ADAL" clId="{0FDCA502-0546-4058-A44A-FEC6D4A26C8A}" dt="2024-01-30T12:11:43.422" v="9" actId="790"/>
        <pc:sldMkLst>
          <pc:docMk/>
          <pc:sldMk cId="3138646191" sldId="279"/>
        </pc:sldMkLst>
        <pc:spChg chg="mod">
          <ac:chgData name="Maxence BOUTOILLE" userId="648621e2-bfa8-434f-bf24-ecbbdd264355" providerId="ADAL" clId="{0FDCA502-0546-4058-A44A-FEC6D4A26C8A}" dt="2024-01-30T12:11:43.422" v="9" actId="790"/>
          <ac:spMkLst>
            <pc:docMk/>
            <pc:sldMk cId="3138646191" sldId="279"/>
            <ac:spMk id="2" creationId="{40ADE742-40B3-CB86-3470-142EEC671DE4}"/>
          </ac:spMkLst>
        </pc:spChg>
      </pc:sldChg>
      <pc:sldChg chg="modSp ord">
        <pc:chgData name="Maxence BOUTOILLE" userId="648621e2-bfa8-434f-bf24-ecbbdd264355" providerId="ADAL" clId="{0FDCA502-0546-4058-A44A-FEC6D4A26C8A}" dt="2024-01-30T13:24:43.172" v="269" actId="20577"/>
        <pc:sldMkLst>
          <pc:docMk/>
          <pc:sldMk cId="2349734161" sldId="280"/>
        </pc:sldMkLst>
        <pc:spChg chg="mod">
          <ac:chgData name="Maxence BOUTOILLE" userId="648621e2-bfa8-434f-bf24-ecbbdd264355" providerId="ADAL" clId="{0FDCA502-0546-4058-A44A-FEC6D4A26C8A}" dt="2024-01-30T12:49:26.707" v="82" actId="20577"/>
          <ac:spMkLst>
            <pc:docMk/>
            <pc:sldMk cId="2349734161" sldId="280"/>
            <ac:spMk id="2" creationId="{E0CC2612-21B7-27DA-8F1E-8B2A4F3E2971}"/>
          </ac:spMkLst>
        </pc:spChg>
        <pc:spChg chg="mod">
          <ac:chgData name="Maxence BOUTOILLE" userId="648621e2-bfa8-434f-bf24-ecbbdd264355" providerId="ADAL" clId="{0FDCA502-0546-4058-A44A-FEC6D4A26C8A}" dt="2024-01-30T13:24:43.172" v="269" actId="20577"/>
          <ac:spMkLst>
            <pc:docMk/>
            <pc:sldMk cId="2349734161" sldId="280"/>
            <ac:spMk id="3" creationId="{6DF1D5C8-63C2-011A-4EF7-704CC1B80136}"/>
          </ac:spMkLst>
        </pc:spChg>
      </pc:sldChg>
      <pc:sldChg chg="addSp delSp modSp add">
        <pc:chgData name="Maxence BOUTOILLE" userId="648621e2-bfa8-434f-bf24-ecbbdd264355" providerId="ADAL" clId="{0FDCA502-0546-4058-A44A-FEC6D4A26C8A}" dt="2024-01-30T12:46:30.838" v="62" actId="478"/>
        <pc:sldMkLst>
          <pc:docMk/>
          <pc:sldMk cId="540808064" sldId="282"/>
        </pc:sldMkLst>
        <pc:spChg chg="mod">
          <ac:chgData name="Maxence BOUTOILLE" userId="648621e2-bfa8-434f-bf24-ecbbdd264355" providerId="ADAL" clId="{0FDCA502-0546-4058-A44A-FEC6D4A26C8A}" dt="2024-01-30T12:11:53.177" v="10" actId="790"/>
          <ac:spMkLst>
            <pc:docMk/>
            <pc:sldMk cId="540808064" sldId="282"/>
            <ac:spMk id="2" creationId="{40ADE742-40B3-CB86-3470-142EEC671DE4}"/>
          </ac:spMkLst>
        </pc:spChg>
        <pc:spChg chg="add del mod">
          <ac:chgData name="Maxence BOUTOILLE" userId="648621e2-bfa8-434f-bf24-ecbbdd264355" providerId="ADAL" clId="{0FDCA502-0546-4058-A44A-FEC6D4A26C8A}" dt="2024-01-30T12:46:30.838" v="62" actId="478"/>
          <ac:spMkLst>
            <pc:docMk/>
            <pc:sldMk cId="540808064" sldId="282"/>
            <ac:spMk id="5" creationId="{3D462A75-7875-4D35-9838-6BE44890CBE5}"/>
          </ac:spMkLst>
        </pc:spChg>
        <pc:graphicFrameChg chg="add mod">
          <ac:chgData name="Maxence BOUTOILLE" userId="648621e2-bfa8-434f-bf24-ecbbdd264355" providerId="ADAL" clId="{0FDCA502-0546-4058-A44A-FEC6D4A26C8A}" dt="2024-01-30T12:37:54.804" v="16" actId="1076"/>
          <ac:graphicFrameMkLst>
            <pc:docMk/>
            <pc:sldMk cId="540808064" sldId="282"/>
            <ac:graphicFrameMk id="3" creationId="{7F32ED30-F898-4431-AD22-31C132099BA7}"/>
          </ac:graphicFrameMkLst>
        </pc:graphicFrameChg>
        <pc:graphicFrameChg chg="add mod">
          <ac:chgData name="Maxence BOUTOILLE" userId="648621e2-bfa8-434f-bf24-ecbbdd264355" providerId="ADAL" clId="{0FDCA502-0546-4058-A44A-FEC6D4A26C8A}" dt="2024-01-30T12:38:18.307" v="20" actId="1076"/>
          <ac:graphicFrameMkLst>
            <pc:docMk/>
            <pc:sldMk cId="540808064" sldId="282"/>
            <ac:graphicFrameMk id="4" creationId="{AAB7A554-E380-4759-9D4E-8A6BDA3E4D3B}"/>
          </ac:graphicFrameMkLst>
        </pc:graphicFrameChg>
        <pc:picChg chg="del">
          <ac:chgData name="Maxence BOUTOILLE" userId="648621e2-bfa8-434f-bf24-ecbbdd264355" providerId="ADAL" clId="{0FDCA502-0546-4058-A44A-FEC6D4A26C8A}" dt="2024-01-30T12:11:17.067" v="4" actId="478"/>
          <ac:picMkLst>
            <pc:docMk/>
            <pc:sldMk cId="540808064" sldId="282"/>
            <ac:picMk id="4" creationId="{75FAA6C9-0C13-F734-2D35-6BFABDAE3F1F}"/>
          </ac:picMkLst>
        </pc:picChg>
      </pc:sldChg>
      <pc:sldChg chg="addSp delSp modSp add">
        <pc:chgData name="Maxence BOUTOILLE" userId="648621e2-bfa8-434f-bf24-ecbbdd264355" providerId="ADAL" clId="{0FDCA502-0546-4058-A44A-FEC6D4A26C8A}" dt="2024-01-30T12:45:48.518" v="60" actId="1076"/>
        <pc:sldMkLst>
          <pc:docMk/>
          <pc:sldMk cId="712541446" sldId="283"/>
        </pc:sldMkLst>
        <pc:spChg chg="mod">
          <ac:chgData name="Maxence BOUTOILLE" userId="648621e2-bfa8-434f-bf24-ecbbdd264355" providerId="ADAL" clId="{0FDCA502-0546-4058-A44A-FEC6D4A26C8A}" dt="2024-01-30T12:11:34.359" v="8" actId="790"/>
          <ac:spMkLst>
            <pc:docMk/>
            <pc:sldMk cId="712541446" sldId="283"/>
            <ac:spMk id="2" creationId="{70827264-3B4D-A4F6-96CC-4D430F97E033}"/>
          </ac:spMkLst>
        </pc:spChg>
        <pc:picChg chg="add mod">
          <ac:chgData name="Maxence BOUTOILLE" userId="648621e2-bfa8-434f-bf24-ecbbdd264355" providerId="ADAL" clId="{0FDCA502-0546-4058-A44A-FEC6D4A26C8A}" dt="2024-01-30T12:45:48.518" v="60" actId="1076"/>
          <ac:picMkLst>
            <pc:docMk/>
            <pc:sldMk cId="712541446" sldId="283"/>
            <ac:picMk id="3" creationId="{F153BA64-63E4-4F7F-B8AB-27F6303F0FF3}"/>
          </ac:picMkLst>
        </pc:picChg>
        <pc:picChg chg="del">
          <ac:chgData name="Maxence BOUTOILLE" userId="648621e2-bfa8-434f-bf24-ecbbdd264355" providerId="ADAL" clId="{0FDCA502-0546-4058-A44A-FEC6D4A26C8A}" dt="2024-01-30T12:11:24.573" v="7" actId="478"/>
          <ac:picMkLst>
            <pc:docMk/>
            <pc:sldMk cId="712541446" sldId="283"/>
            <ac:picMk id="5" creationId="{4DCF8E56-E58B-8571-6B6B-486EFEE59AB0}"/>
          </ac:picMkLst>
        </pc:picChg>
        <pc:picChg chg="add mod">
          <ac:chgData name="Maxence BOUTOILLE" userId="648621e2-bfa8-434f-bf24-ecbbdd264355" providerId="ADAL" clId="{0FDCA502-0546-4058-A44A-FEC6D4A26C8A}" dt="2024-01-30T12:45:22.650" v="56" actId="14100"/>
          <ac:picMkLst>
            <pc:docMk/>
            <pc:sldMk cId="712541446" sldId="283"/>
            <ac:picMk id="1026" creationId="{23A3F005-308D-4B81-80E5-C284D210959D}"/>
          </ac:picMkLst>
        </pc:picChg>
      </pc:sldChg>
      <pc:sldChg chg="addSp delSp modSp new add">
        <pc:chgData name="Maxence BOUTOILLE" userId="648621e2-bfa8-434f-bf24-ecbbdd264355" providerId="ADAL" clId="{0FDCA502-0546-4058-A44A-FEC6D4A26C8A}" dt="2024-01-30T12:46:18.070" v="61"/>
        <pc:sldMkLst>
          <pc:docMk/>
          <pc:sldMk cId="1186701996" sldId="286"/>
        </pc:sldMkLst>
        <pc:spChg chg="mod">
          <ac:chgData name="Maxence BOUTOILLE" userId="648621e2-bfa8-434f-bf24-ecbbdd264355" providerId="ADAL" clId="{0FDCA502-0546-4058-A44A-FEC6D4A26C8A}" dt="2024-01-30T12:46:18.070" v="61"/>
          <ac:spMkLst>
            <pc:docMk/>
            <pc:sldMk cId="1186701996" sldId="286"/>
            <ac:spMk id="2" creationId="{DBE40829-70D5-4710-9367-996FB1339818}"/>
          </ac:spMkLst>
        </pc:spChg>
        <pc:spChg chg="del mod">
          <ac:chgData name="Maxence BOUTOILLE" userId="648621e2-bfa8-434f-bf24-ecbbdd264355" providerId="ADAL" clId="{0FDCA502-0546-4058-A44A-FEC6D4A26C8A}" dt="2024-01-30T12:43:35.633" v="44" actId="478"/>
          <ac:spMkLst>
            <pc:docMk/>
            <pc:sldMk cId="1186701996" sldId="286"/>
            <ac:spMk id="3" creationId="{F5D37BA7-687C-4DF2-99DD-A8F9B6D9DFFA}"/>
          </ac:spMkLst>
        </pc:spChg>
        <pc:picChg chg="add mod">
          <ac:chgData name="Maxence BOUTOILLE" userId="648621e2-bfa8-434f-bf24-ecbbdd264355" providerId="ADAL" clId="{0FDCA502-0546-4058-A44A-FEC6D4A26C8A}" dt="2024-01-30T12:42:18.128" v="38" actId="14100"/>
          <ac:picMkLst>
            <pc:docMk/>
            <pc:sldMk cId="1186701996" sldId="286"/>
            <ac:picMk id="4" creationId="{3AB32A8F-1421-40DA-94E3-50775FBC4B41}"/>
          </ac:picMkLst>
        </pc:picChg>
        <pc:picChg chg="add mod">
          <ac:chgData name="Maxence BOUTOILLE" userId="648621e2-bfa8-434f-bf24-ecbbdd264355" providerId="ADAL" clId="{0FDCA502-0546-4058-A44A-FEC6D4A26C8A}" dt="2024-01-30T12:43:07.101" v="43" actId="14100"/>
          <ac:picMkLst>
            <pc:docMk/>
            <pc:sldMk cId="1186701996" sldId="286"/>
            <ac:picMk id="5" creationId="{AB2266E2-0DEA-48F2-96FF-DD8F4D96A962}"/>
          </ac:picMkLst>
        </pc:picChg>
        <pc:picChg chg="add mod">
          <ac:chgData name="Maxence BOUTOILLE" userId="648621e2-bfa8-434f-bf24-ecbbdd264355" providerId="ADAL" clId="{0FDCA502-0546-4058-A44A-FEC6D4A26C8A}" dt="2024-01-30T12:43:56.484" v="50" actId="1076"/>
          <ac:picMkLst>
            <pc:docMk/>
            <pc:sldMk cId="1186701996" sldId="286"/>
            <ac:picMk id="6" creationId="{CEEACAEA-95D3-4A14-897F-BEBD71129F8A}"/>
          </ac:picMkLst>
        </pc:picChg>
      </pc:sldChg>
    </pc:docChg>
  </pc:docChgLst>
  <pc:docChgLst>
    <pc:chgData name="Maghi RAFOUL" userId="S::maghi.rafoul@student.junia.com::a791e8d2-61c9-4735-86f1-1485d328b98a" providerId="AD" clId="Web-{4CA7E74D-B542-24E7-8C2C-221F0A5581B9}"/>
    <pc:docChg chg="modSld">
      <pc:chgData name="Maghi RAFOUL" userId="S::maghi.rafoul@student.junia.com::a791e8d2-61c9-4735-86f1-1485d328b98a" providerId="AD" clId="Web-{4CA7E74D-B542-24E7-8C2C-221F0A5581B9}" dt="2024-05-16T09:45:15.110" v="3"/>
      <pc:docMkLst>
        <pc:docMk/>
      </pc:docMkLst>
      <pc:sldChg chg="addSp delSp modSp">
        <pc:chgData name="Maghi RAFOUL" userId="S::maghi.rafoul@student.junia.com::a791e8d2-61c9-4735-86f1-1485d328b98a" providerId="AD" clId="Web-{4CA7E74D-B542-24E7-8C2C-221F0A5581B9}" dt="2024-05-16T09:45:15.110" v="3"/>
        <pc:sldMkLst>
          <pc:docMk/>
          <pc:sldMk cId="3464496127" sldId="265"/>
        </pc:sldMkLst>
        <pc:spChg chg="add del mod">
          <ac:chgData name="Maghi RAFOUL" userId="S::maghi.rafoul@student.junia.com::a791e8d2-61c9-4735-86f1-1485d328b98a" providerId="AD" clId="Web-{4CA7E74D-B542-24E7-8C2C-221F0A5581B9}" dt="2024-05-16T09:45:15.110" v="3"/>
          <ac:spMkLst>
            <pc:docMk/>
            <pc:sldMk cId="3464496127" sldId="265"/>
            <ac:spMk id="3" creationId="{069887F5-DDBD-4CF3-E90E-A54D0E21BCC8}"/>
          </ac:spMkLst>
        </pc:spChg>
      </pc:sldChg>
    </pc:docChg>
  </pc:docChgLst>
  <pc:docChgLst>
    <pc:chgData name="Maghi RAFOUL" userId="S::maghi.rafoul@student.junia.com::a791e8d2-61c9-4735-86f1-1485d328b98a" providerId="AD" clId="Web-{79091D60-282D-D987-968B-F82FB6990330}"/>
    <pc:docChg chg="modSld">
      <pc:chgData name="Maghi RAFOUL" userId="S::maghi.rafoul@student.junia.com::a791e8d2-61c9-4735-86f1-1485d328b98a" providerId="AD" clId="Web-{79091D60-282D-D987-968B-F82FB6990330}" dt="2024-01-29T14:06:19.532" v="21" actId="20577"/>
      <pc:docMkLst>
        <pc:docMk/>
      </pc:docMkLst>
      <pc:sldChg chg="modSp">
        <pc:chgData name="Maghi RAFOUL" userId="S::maghi.rafoul@student.junia.com::a791e8d2-61c9-4735-86f1-1485d328b98a" providerId="AD" clId="Web-{79091D60-282D-D987-968B-F82FB6990330}" dt="2024-01-29T14:06:19.532" v="21" actId="20577"/>
        <pc:sldMkLst>
          <pc:docMk/>
          <pc:sldMk cId="1614911655" sldId="275"/>
        </pc:sldMkLst>
        <pc:spChg chg="mod">
          <ac:chgData name="Maghi RAFOUL" userId="S::maghi.rafoul@student.junia.com::a791e8d2-61c9-4735-86f1-1485d328b98a" providerId="AD" clId="Web-{79091D60-282D-D987-968B-F82FB6990330}" dt="2024-01-29T14:06:19.532" v="21" actId="20577"/>
          <ac:spMkLst>
            <pc:docMk/>
            <pc:sldMk cId="1614911655" sldId="275"/>
            <ac:spMk id="2" creationId="{8E6F7EBF-4180-1C1D-72CD-B066243C3B0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9T14:01:15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2046 1023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12:35:11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22013 11377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12:35:11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7064 10081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BDCA7-1AFF-48FD-9DE0-E1B1A817E9B3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BE665-ADC1-45B5-B1B3-5B1569643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60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BE665-ADC1-45B5-B1B3-5B1569643ED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28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1E6E-E034-4AA7-A083-CC94A5A23B1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C27A-5833-4172-80B8-F1766A927ED5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48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1E6E-E034-4AA7-A083-CC94A5A23B1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C27A-5833-4172-80B8-F1766A927E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1E6E-E034-4AA7-A083-CC94A5A23B1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C27A-5833-4172-80B8-F1766A927E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8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1E6E-E034-4AA7-A083-CC94A5A23B1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C27A-5833-4172-80B8-F1766A927E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1E6E-E034-4AA7-A083-CC94A5A23B1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C27A-5833-4172-80B8-F1766A927ED5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97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1E6E-E034-4AA7-A083-CC94A5A23B1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C27A-5833-4172-80B8-F1766A927E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9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1E6E-E034-4AA7-A083-CC94A5A23B1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C27A-5833-4172-80B8-F1766A927E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1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1E6E-E034-4AA7-A083-CC94A5A23B1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C27A-5833-4172-80B8-F1766A927E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1E6E-E034-4AA7-A083-CC94A5A23B1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C27A-5833-4172-80B8-F1766A927E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5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AA1E6E-E034-4AA7-A083-CC94A5A23B1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05C27A-5833-4172-80B8-F1766A927E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3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1E6E-E034-4AA7-A083-CC94A5A23B1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C27A-5833-4172-80B8-F1766A927E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AA1E6E-E034-4AA7-A083-CC94A5A23B1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05C27A-5833-4172-80B8-F1766A927ED5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customXml" Target="../ink/ink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17C77-4165-A527-955D-760C48E96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Présentation </a:t>
            </a:r>
            <a:br>
              <a:rPr lang="fr-FR"/>
            </a:br>
            <a:r>
              <a:rPr lang="fr-FR"/>
              <a:t>Mi-parcours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D5C946-929A-3847-3E23-583429818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Groupe M2 contrat-pro n°14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0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4575F-D15C-5936-D132-ED5E755D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Etude de la Dynamique</a:t>
            </a:r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1A8D29-29B4-263F-4FD8-302F2325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None/>
            </a:pPr>
            <a:endParaRPr lang="fr-FR" sz="1800">
              <a:ea typeface="Calibri"/>
              <a:cs typeface="Calibri"/>
            </a:endParaRPr>
          </a:p>
          <a:p>
            <a:pPr marL="0" indent="0">
              <a:buNone/>
            </a:pPr>
            <a:endParaRPr lang="fr-FR"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fr-FR">
              <a:ea typeface="Calibri"/>
              <a:cs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079B5934-523E-716F-F1F4-A73B65BEFCB8}"/>
                  </a:ext>
                </a:extLst>
              </p14:cNvPr>
              <p14:cNvContentPartPr/>
              <p14:nvPr/>
            </p14:nvContentPartPr>
            <p14:xfrm>
              <a:off x="-1517951" y="-822475"/>
              <a:ext cx="18142" cy="18142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079B5934-523E-716F-F1F4-A73B65BEFC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25051" y="-1729575"/>
                <a:ext cx="1814200" cy="18142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 6" descr="Une image contenant texte, capture d’écran, noir&#10;&#10;Description générée automatiquement">
            <a:extLst>
              <a:ext uri="{FF2B5EF4-FFF2-40B4-BE49-F238E27FC236}">
                <a16:creationId xmlns:a16="http://schemas.microsoft.com/office/drawing/2014/main" id="{D8932847-2671-0483-A317-923EA0133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485" y="1710359"/>
            <a:ext cx="5936422" cy="1615109"/>
          </a:xfrm>
          <a:prstGeom prst="rect">
            <a:avLst/>
          </a:prstGeom>
        </p:spPr>
      </p:pic>
      <p:pic>
        <p:nvPicPr>
          <p:cNvPr id="8" name="Image 7" descr="Une image contenant noir, capture d’écran, obscurité&#10;&#10;Description générée automatiquement">
            <a:extLst>
              <a:ext uri="{FF2B5EF4-FFF2-40B4-BE49-F238E27FC236}">
                <a16:creationId xmlns:a16="http://schemas.microsoft.com/office/drawing/2014/main" id="{E612B87F-93EC-D9E5-4920-A5B748327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125" y="1952211"/>
            <a:ext cx="1909141" cy="156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62B006-D300-2FCE-E9F5-9E396A040AF6}"/>
              </a:ext>
            </a:extLst>
          </p:cNvPr>
          <p:cNvSpPr/>
          <p:nvPr/>
        </p:nvSpPr>
        <p:spPr>
          <a:xfrm>
            <a:off x="7724912" y="2004391"/>
            <a:ext cx="2650434" cy="14135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1E2C68-1558-A181-4256-663DDC3C937C}"/>
              </a:ext>
            </a:extLst>
          </p:cNvPr>
          <p:cNvSpPr txBox="1"/>
          <p:nvPr/>
        </p:nvSpPr>
        <p:spPr>
          <a:xfrm>
            <a:off x="1148521" y="3528391"/>
            <a:ext cx="53008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Calibri"/>
                <a:cs typeface="Calibri"/>
              </a:rPr>
              <a:t>Linéarisation du système  cos </a:t>
            </a:r>
            <a:r>
              <a:rPr lang="fr-FR">
                <a:solidFill>
                  <a:srgbClr val="202124"/>
                </a:solidFill>
                <a:ea typeface="+mn-lt"/>
                <a:cs typeface="+mn-lt"/>
              </a:rPr>
              <a:t>θ =1, sin θ =θ</a:t>
            </a:r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</p:txBody>
      </p:sp>
      <p:pic>
        <p:nvPicPr>
          <p:cNvPr id="15" name="Image 14" descr="Une image contenant texte, capture d’écran, noir, Police&#10;&#10;Description générée automatiquement">
            <a:extLst>
              <a:ext uri="{FF2B5EF4-FFF2-40B4-BE49-F238E27FC236}">
                <a16:creationId xmlns:a16="http://schemas.microsoft.com/office/drawing/2014/main" id="{1C7B325D-5BD3-3BF3-5D42-25B19C08B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304" y="3862877"/>
            <a:ext cx="6250608" cy="13961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EB3F34-6FA1-F9F7-4FD8-AC7BDB6CCF6C}"/>
              </a:ext>
            </a:extLst>
          </p:cNvPr>
          <p:cNvSpPr/>
          <p:nvPr/>
        </p:nvSpPr>
        <p:spPr>
          <a:xfrm>
            <a:off x="1143000" y="3500781"/>
            <a:ext cx="4472608" cy="3865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4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E6822-82A9-BB0A-C56C-E7C86BFC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>
                <a:solidFill>
                  <a:srgbClr val="000000"/>
                </a:solidFill>
                <a:ea typeface="Calibri Light"/>
                <a:cs typeface="Calibri Light"/>
              </a:rPr>
              <a:t>Les équations sur Simulink</a:t>
            </a:r>
          </a:p>
        </p:txBody>
      </p:sp>
      <p:pic>
        <p:nvPicPr>
          <p:cNvPr id="5" name="Espace réservé du contenu 4" descr="Une image contenant diagramme, texte, Dessin technique, Plan&#10;&#10;Description générée automatiquement">
            <a:extLst>
              <a:ext uri="{FF2B5EF4-FFF2-40B4-BE49-F238E27FC236}">
                <a16:creationId xmlns:a16="http://schemas.microsoft.com/office/drawing/2014/main" id="{CE37B1CD-D7D4-462F-E8D0-5A8E59771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255" y="1845734"/>
            <a:ext cx="7430450" cy="4023360"/>
          </a:xfrm>
        </p:spPr>
      </p:pic>
    </p:spTree>
    <p:extLst>
      <p:ext uri="{BB962C8B-B14F-4D97-AF65-F5344CB8AC3E}">
        <p14:creationId xmlns:p14="http://schemas.microsoft.com/office/powerpoint/2010/main" val="169039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4AF08-41A9-62B8-3326-6BF36C78D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A5DC5-EF6C-B85E-4E0D-06EBEF36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>
                <a:solidFill>
                  <a:srgbClr val="000000"/>
                </a:solidFill>
                <a:ea typeface="Calibri Light"/>
                <a:cs typeface="Calibri Light"/>
              </a:rPr>
              <a:t>Modèle dynamique sur Simulink</a:t>
            </a:r>
          </a:p>
        </p:txBody>
      </p:sp>
      <p:pic>
        <p:nvPicPr>
          <p:cNvPr id="6" name="Espace réservé du contenu 5" descr="Une image contenant diagramme, texte, Dessin technique, Plan&#10;&#10;Description générée automatiquement">
            <a:extLst>
              <a:ext uri="{FF2B5EF4-FFF2-40B4-BE49-F238E27FC236}">
                <a16:creationId xmlns:a16="http://schemas.microsoft.com/office/drawing/2014/main" id="{AF52A5FF-5B9B-0183-1A4E-E3E2CAFC4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042" y="2242926"/>
            <a:ext cx="9286875" cy="3228975"/>
          </a:xfrm>
        </p:spPr>
      </p:pic>
    </p:spTree>
    <p:extLst>
      <p:ext uri="{BB962C8B-B14F-4D97-AF65-F5344CB8AC3E}">
        <p14:creationId xmlns:p14="http://schemas.microsoft.com/office/powerpoint/2010/main" val="51758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FAFEC-49D0-BC64-D8F6-BDDCABCEB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B84DA-1D6F-B9D1-3CBC-3D81AC18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>
                <a:solidFill>
                  <a:srgbClr val="000000"/>
                </a:solidFill>
                <a:ea typeface="Calibri Light"/>
                <a:cs typeface="Calibri Light"/>
              </a:rPr>
              <a:t>Test du Modèle</a:t>
            </a:r>
          </a:p>
        </p:txBody>
      </p:sp>
      <p:pic>
        <p:nvPicPr>
          <p:cNvPr id="5" name="Espace réservé du contenu 4" descr="Une image contenant diagramme, croquis, Dessin technique, Plan&#10;&#10;Description générée automatiquement">
            <a:extLst>
              <a:ext uri="{FF2B5EF4-FFF2-40B4-BE49-F238E27FC236}">
                <a16:creationId xmlns:a16="http://schemas.microsoft.com/office/drawing/2014/main" id="{EF76CCEC-FF62-488B-8456-D96D52578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9455" y="1874309"/>
            <a:ext cx="4644249" cy="402336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Image 7" descr="Une image contenant texte, ligne, capture d’écran, Parallèle&#10;&#10;Description générée automatiquement">
            <a:extLst>
              <a:ext uri="{FF2B5EF4-FFF2-40B4-BE49-F238E27FC236}">
                <a16:creationId xmlns:a16="http://schemas.microsoft.com/office/drawing/2014/main" id="{57745095-70DB-2B77-25E6-7077FD7E8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63" y="2227587"/>
            <a:ext cx="2432384" cy="2222351"/>
          </a:xfrm>
          <a:prstGeom prst="rect">
            <a:avLst/>
          </a:prstGeom>
        </p:spPr>
      </p:pic>
      <p:sp>
        <p:nvSpPr>
          <p:cNvPr id="9" name="ZoneTexte 5">
            <a:extLst>
              <a:ext uri="{FF2B5EF4-FFF2-40B4-BE49-F238E27FC236}">
                <a16:creationId xmlns:a16="http://schemas.microsoft.com/office/drawing/2014/main" id="{BED7A6D5-B23F-EAFB-B6F0-B49432FCD71A}"/>
              </a:ext>
            </a:extLst>
          </p:cNvPr>
          <p:cNvSpPr txBox="1"/>
          <p:nvPr/>
        </p:nvSpPr>
        <p:spPr>
          <a:xfrm>
            <a:off x="3930316" y="3799973"/>
            <a:ext cx="982578" cy="88231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/>
          </a:p>
        </p:txBody>
      </p:sp>
      <p:pic>
        <p:nvPicPr>
          <p:cNvPr id="10" name="Image 9" descr="Une image contenant texte, Tracé, ligne, capture d’écran&#10;&#10;Description générée automatiquement">
            <a:extLst>
              <a:ext uri="{FF2B5EF4-FFF2-40B4-BE49-F238E27FC236}">
                <a16:creationId xmlns:a16="http://schemas.microsoft.com/office/drawing/2014/main" id="{B00D620D-0B5C-6A00-F117-F9188D7BE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008" y="3489056"/>
            <a:ext cx="2743200" cy="2554909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2DF90DF6-3E81-E4C4-6A3C-3680CA4F319C}"/>
              </a:ext>
            </a:extLst>
          </p:cNvPr>
          <p:cNvSpPr txBox="1"/>
          <p:nvPr/>
        </p:nvSpPr>
        <p:spPr>
          <a:xfrm>
            <a:off x="441158" y="1854868"/>
            <a:ext cx="235618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ea typeface="Calibri"/>
                <a:cs typeface="Calibri"/>
              </a:rPr>
              <a:t>Trajectoire du robot</a:t>
            </a:r>
            <a:endParaRPr lang="fr-FR"/>
          </a:p>
        </p:txBody>
      </p:sp>
      <p:sp>
        <p:nvSpPr>
          <p:cNvPr id="12" name="ZoneTexte 9">
            <a:extLst>
              <a:ext uri="{FF2B5EF4-FFF2-40B4-BE49-F238E27FC236}">
                <a16:creationId xmlns:a16="http://schemas.microsoft.com/office/drawing/2014/main" id="{6AF17C3B-80DB-9B71-7235-F18D13F4DC38}"/>
              </a:ext>
            </a:extLst>
          </p:cNvPr>
          <p:cNvSpPr txBox="1"/>
          <p:nvPr/>
        </p:nvSpPr>
        <p:spPr>
          <a:xfrm>
            <a:off x="1072815" y="4491789"/>
            <a:ext cx="129339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err="1">
                <a:ea typeface="Calibri"/>
                <a:cs typeface="Calibri"/>
              </a:rPr>
              <a:t>Forward</a:t>
            </a:r>
            <a:endParaRPr lang="fr-FR" err="1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7B64BBF-CD1F-DBD4-2F2D-2A05FC6238C0}"/>
              </a:ext>
            </a:extLst>
          </p:cNvPr>
          <p:cNvSpPr txBox="1"/>
          <p:nvPr/>
        </p:nvSpPr>
        <p:spPr>
          <a:xfrm>
            <a:off x="3880184" y="3060031"/>
            <a:ext cx="221581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err="1">
                <a:ea typeface="Calibri"/>
                <a:cs typeface="Calibri"/>
              </a:rPr>
              <a:t>Backward</a:t>
            </a:r>
            <a:r>
              <a:rPr lang="fr-FR">
                <a:ea typeface="Calibri"/>
                <a:cs typeface="Calibri"/>
              </a:rPr>
              <a:t> </a:t>
            </a:r>
            <a:r>
              <a:rPr lang="fr-FR" err="1">
                <a:ea typeface="Calibri"/>
                <a:cs typeface="Calibri"/>
              </a:rPr>
              <a:t>left</a:t>
            </a:r>
            <a:endParaRPr lang="fr-FR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B1D34EF6-326F-F8FE-1946-A06368E84115}"/>
                  </a:ext>
                </a:extLst>
              </p14:cNvPr>
              <p14:cNvContentPartPr/>
              <p14:nvPr/>
            </p14:nvContentPartPr>
            <p14:xfrm>
              <a:off x="6010274" y="3790949"/>
              <a:ext cx="9525" cy="9525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B1D34EF6-326F-F8FE-1946-A06368E841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4024" y="331469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BB069C95-2A58-8A8C-D25E-0CCE64461373}"/>
                  </a:ext>
                </a:extLst>
              </p14:cNvPr>
              <p14:cNvContentPartPr/>
              <p14:nvPr/>
            </p14:nvContentPartPr>
            <p14:xfrm>
              <a:off x="628649" y="3324224"/>
              <a:ext cx="9525" cy="9525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BB069C95-2A58-8A8C-D25E-0CCE644613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399" y="2847974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93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F7EBF-4180-1C1D-72CD-B066243C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55" y="867628"/>
            <a:ext cx="10058400" cy="812582"/>
          </a:xfrm>
        </p:spPr>
        <p:txBody>
          <a:bodyPr/>
          <a:lstStyle/>
          <a:p>
            <a:r>
              <a:rPr lang="fr-FR">
                <a:ea typeface="Calibri Light"/>
                <a:cs typeface="Calibri Light"/>
              </a:rPr>
              <a:t>Control et asservissement </a:t>
            </a:r>
            <a:endParaRPr lang="fr-FR"/>
          </a:p>
        </p:txBody>
      </p:sp>
      <p:pic>
        <p:nvPicPr>
          <p:cNvPr id="6" name="Image 5" descr="Une image contenant texte, capture d’écran, noir, Police&#10;&#10;Description générée automatiquement">
            <a:extLst>
              <a:ext uri="{FF2B5EF4-FFF2-40B4-BE49-F238E27FC236}">
                <a16:creationId xmlns:a16="http://schemas.microsoft.com/office/drawing/2014/main" id="{6EFF4507-A392-479E-6E6B-DEF10B911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40" r="3957" b="680"/>
          <a:stretch/>
        </p:blipFill>
        <p:spPr>
          <a:xfrm>
            <a:off x="2588729" y="3138977"/>
            <a:ext cx="656465" cy="1386664"/>
          </a:xfrm>
          <a:prstGeom prst="rect">
            <a:avLst/>
          </a:prstGeom>
        </p:spPr>
      </p:pic>
      <p:pic>
        <p:nvPicPr>
          <p:cNvPr id="9" name="Image 8" descr="Une image contenant texte, capture d’écran, noir, Police&#10;&#10;Description générée automatiquement">
            <a:extLst>
              <a:ext uri="{FF2B5EF4-FFF2-40B4-BE49-F238E27FC236}">
                <a16:creationId xmlns:a16="http://schemas.microsoft.com/office/drawing/2014/main" id="{8A57017B-6DCA-91E6-AD26-BEF3981F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853" y="1729276"/>
            <a:ext cx="6250608" cy="1396160"/>
          </a:xfrm>
          <a:prstGeom prst="rect">
            <a:avLst/>
          </a:prstGeom>
        </p:spPr>
      </p:pic>
      <p:pic>
        <p:nvPicPr>
          <p:cNvPr id="10" name="Image 9" descr="Une image contenant texte, capture d’écran, noir, Police&#10;&#10;Description générée automatiquement">
            <a:extLst>
              <a:ext uri="{FF2B5EF4-FFF2-40B4-BE49-F238E27FC236}">
                <a16:creationId xmlns:a16="http://schemas.microsoft.com/office/drawing/2014/main" id="{F8E9C22F-77C8-A27B-07C5-9108B709E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2" r="87976" b="1360"/>
          <a:stretch/>
        </p:blipFill>
        <p:spPr>
          <a:xfrm>
            <a:off x="3245953" y="3148501"/>
            <a:ext cx="180760" cy="1377164"/>
          </a:xfrm>
          <a:prstGeom prst="rect">
            <a:avLst/>
          </a:prstGeom>
        </p:spPr>
      </p:pic>
      <p:pic>
        <p:nvPicPr>
          <p:cNvPr id="11" name="Image 10" descr="Une image contenant texte, capture d’écran, noir, Police&#10;&#10;Description générée automatiquement">
            <a:extLst>
              <a:ext uri="{FF2B5EF4-FFF2-40B4-BE49-F238E27FC236}">
                <a16:creationId xmlns:a16="http://schemas.microsoft.com/office/drawing/2014/main" id="{AB516427-1E49-DD31-76EB-4FB6CA02D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0" r="14027" b="680"/>
          <a:stretch/>
        </p:blipFill>
        <p:spPr>
          <a:xfrm>
            <a:off x="3998428" y="3148501"/>
            <a:ext cx="4271778" cy="1386664"/>
          </a:xfrm>
          <a:prstGeom prst="rect">
            <a:avLst/>
          </a:prstGeom>
        </p:spPr>
      </p:pic>
      <p:pic>
        <p:nvPicPr>
          <p:cNvPr id="12" name="Image 11" descr="Une image contenant texte, capture d’écran, noir, Police&#10;&#10;Description générée automatiquement">
            <a:extLst>
              <a:ext uri="{FF2B5EF4-FFF2-40B4-BE49-F238E27FC236}">
                <a16:creationId xmlns:a16="http://schemas.microsoft.com/office/drawing/2014/main" id="{6FFAD61C-006F-1FB0-E3F3-95D426D4E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259" b="1020"/>
          <a:stretch/>
        </p:blipFill>
        <p:spPr>
          <a:xfrm>
            <a:off x="8484703" y="3148501"/>
            <a:ext cx="608908" cy="1381913"/>
          </a:xfrm>
          <a:prstGeom prst="rect">
            <a:avLst/>
          </a:prstGeom>
        </p:spPr>
      </p:pic>
      <p:pic>
        <p:nvPicPr>
          <p:cNvPr id="13" name="Image 12" descr="Une image contenant texte, capture d’écran, noir, Police&#10;&#10;Description générée automatiquement">
            <a:extLst>
              <a:ext uri="{FF2B5EF4-FFF2-40B4-BE49-F238E27FC236}">
                <a16:creationId xmlns:a16="http://schemas.microsoft.com/office/drawing/2014/main" id="{B7A7F64C-3B0A-C31E-A6A7-9DC317EC5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6" t="48979" r="80670" b="24490"/>
          <a:stretch/>
        </p:blipFill>
        <p:spPr>
          <a:xfrm>
            <a:off x="3541228" y="3643801"/>
            <a:ext cx="494724" cy="37041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017F88E-1769-E38C-1189-6E737E73CAB3}"/>
              </a:ext>
            </a:extLst>
          </p:cNvPr>
          <p:cNvSpPr txBox="1"/>
          <p:nvPr/>
        </p:nvSpPr>
        <p:spPr>
          <a:xfrm>
            <a:off x="8191500" y="3105149"/>
            <a:ext cx="4857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Calibri"/>
                <a:cs typeface="Calibri"/>
              </a:rPr>
              <a:t>-1</a:t>
            </a:r>
          </a:p>
        </p:txBody>
      </p:sp>
      <p:pic>
        <p:nvPicPr>
          <p:cNvPr id="15" name="Image 14" descr="Une image contenant texte, capture d’écran, noir, Police&#10;&#10;Description générée automatiquement">
            <a:extLst>
              <a:ext uri="{FF2B5EF4-FFF2-40B4-BE49-F238E27FC236}">
                <a16:creationId xmlns:a16="http://schemas.microsoft.com/office/drawing/2014/main" id="{26A96E11-6322-B070-4527-78CF03C9D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0" r="14027" b="680"/>
          <a:stretch/>
        </p:blipFill>
        <p:spPr>
          <a:xfrm>
            <a:off x="2522053" y="4596301"/>
            <a:ext cx="4271778" cy="138666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F4100E1-C1D0-16B7-D574-72A2F1F530AD}"/>
              </a:ext>
            </a:extLst>
          </p:cNvPr>
          <p:cNvSpPr txBox="1"/>
          <p:nvPr/>
        </p:nvSpPr>
        <p:spPr>
          <a:xfrm>
            <a:off x="6715125" y="4552949"/>
            <a:ext cx="4857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Calibri"/>
                <a:cs typeface="Calibri"/>
              </a:rPr>
              <a:t>-1</a:t>
            </a:r>
          </a:p>
        </p:txBody>
      </p:sp>
      <p:pic>
        <p:nvPicPr>
          <p:cNvPr id="17" name="Image 16" descr="Une image contenant texte, capture d’écran, noir, Police&#10;&#10;Description générée automatiquement">
            <a:extLst>
              <a:ext uri="{FF2B5EF4-FFF2-40B4-BE49-F238E27FC236}">
                <a16:creationId xmlns:a16="http://schemas.microsoft.com/office/drawing/2014/main" id="{6F914416-E7DD-A847-A947-D034E2056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2" r="87976" b="1360"/>
          <a:stretch/>
        </p:blipFill>
        <p:spPr>
          <a:xfrm>
            <a:off x="7017853" y="4605826"/>
            <a:ext cx="180760" cy="137716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45925D1-B7FE-FA90-74E1-81BE98D16509}"/>
              </a:ext>
            </a:extLst>
          </p:cNvPr>
          <p:cNvSpPr txBox="1"/>
          <p:nvPr/>
        </p:nvSpPr>
        <p:spPr>
          <a:xfrm>
            <a:off x="7229475" y="5029199"/>
            <a:ext cx="7048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Calibri"/>
                <a:cs typeface="Calibri"/>
              </a:rPr>
              <a:t>1/4</a:t>
            </a:r>
          </a:p>
        </p:txBody>
      </p:sp>
      <p:pic>
        <p:nvPicPr>
          <p:cNvPr id="19" name="Image 18" descr="Une image contenant texte, écriture manuscrite, Dessin d’enfant, encre&#10;&#10;Description générée automatiquement">
            <a:extLst>
              <a:ext uri="{FF2B5EF4-FFF2-40B4-BE49-F238E27FC236}">
                <a16:creationId xmlns:a16="http://schemas.microsoft.com/office/drawing/2014/main" id="{71C5C181-F304-8F4C-1F68-83AA7A5369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91" r="376" b="9953"/>
          <a:stretch/>
        </p:blipFill>
        <p:spPr>
          <a:xfrm>
            <a:off x="7837493" y="4419600"/>
            <a:ext cx="2517789" cy="173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1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E7B14-570C-71D8-A65D-13A4062A4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23446-49D2-79C1-360C-440CB56B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5728"/>
            <a:ext cx="10058400" cy="812582"/>
          </a:xfrm>
        </p:spPr>
        <p:txBody>
          <a:bodyPr/>
          <a:lstStyle/>
          <a:p>
            <a:r>
              <a:rPr lang="fr-FR">
                <a:ea typeface="Calibri Light"/>
                <a:cs typeface="Calibri Light"/>
              </a:rPr>
              <a:t>Control et asservissement </a:t>
            </a:r>
            <a:endParaRPr lang="fr-FR"/>
          </a:p>
        </p:txBody>
      </p:sp>
      <p:pic>
        <p:nvPicPr>
          <p:cNvPr id="9" name="Espace réservé du contenu 8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A30E304B-9BBF-21AC-FA48-D65F16A01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" y="1961939"/>
            <a:ext cx="9629775" cy="3924300"/>
          </a:xfrm>
        </p:spPr>
      </p:pic>
      <p:pic>
        <p:nvPicPr>
          <p:cNvPr id="10" name="Image 9" descr="Une image contenant texte, diagramme, ligne, croquis&#10;&#10;Description générée automatiquement">
            <a:extLst>
              <a:ext uri="{FF2B5EF4-FFF2-40B4-BE49-F238E27FC236}">
                <a16:creationId xmlns:a16="http://schemas.microsoft.com/office/drawing/2014/main" id="{46C813FD-7C50-D881-FAE1-C9E3EAA4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3143250"/>
            <a:ext cx="15049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3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487A8-84CE-795D-E6C7-E2E6A8814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02EB6-841F-DEEF-4E5D-82FA40A0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5728"/>
            <a:ext cx="10058400" cy="812582"/>
          </a:xfrm>
        </p:spPr>
        <p:txBody>
          <a:bodyPr/>
          <a:lstStyle/>
          <a:p>
            <a:r>
              <a:rPr lang="fr-FR">
                <a:ea typeface="Calibri Light"/>
                <a:cs typeface="Calibri Light"/>
              </a:rPr>
              <a:t>Control et asservissement </a:t>
            </a:r>
            <a:endParaRPr lang="fr-FR"/>
          </a:p>
        </p:txBody>
      </p:sp>
      <p:pic>
        <p:nvPicPr>
          <p:cNvPr id="4" name="Espace réservé du contenu 3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C35D88EA-89C6-6F48-2E85-9166A0C0E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705" y="2161030"/>
            <a:ext cx="10058400" cy="3221318"/>
          </a:xfrm>
        </p:spPr>
      </p:pic>
    </p:spTree>
    <p:extLst>
      <p:ext uri="{BB962C8B-B14F-4D97-AF65-F5344CB8AC3E}">
        <p14:creationId xmlns:p14="http://schemas.microsoft.com/office/powerpoint/2010/main" val="366776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05E5A-539B-5CA0-CD34-32299B17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4. Simulation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E7067-27E5-3365-DB73-4333CD301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06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8A7B6-0540-3AA9-7BB5-D7AD2343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DE742-40B3-CB86-3470-142EEC67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Simulation actuelle</a:t>
            </a:r>
            <a:endParaRPr lang="fr-FR"/>
          </a:p>
        </p:txBody>
      </p:sp>
      <p:pic>
        <p:nvPicPr>
          <p:cNvPr id="4" name="Espace réservé du contenu 3" descr="Une image contenant texte, capture d’écran, Logiciel multimédia, logiciel&#10;&#10;Description générée automatiquement">
            <a:extLst>
              <a:ext uri="{FF2B5EF4-FFF2-40B4-BE49-F238E27FC236}">
                <a16:creationId xmlns:a16="http://schemas.microsoft.com/office/drawing/2014/main" id="{75FAA6C9-0C13-F734-2D35-6BFABDAE3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892" y="1826079"/>
            <a:ext cx="7946571" cy="4474028"/>
          </a:xfrm>
        </p:spPr>
      </p:pic>
    </p:spTree>
    <p:extLst>
      <p:ext uri="{BB962C8B-B14F-4D97-AF65-F5344CB8AC3E}">
        <p14:creationId xmlns:p14="http://schemas.microsoft.com/office/powerpoint/2010/main" val="313864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8A7B6-0540-3AA9-7BB5-D7AD2343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DE742-40B3-CB86-3470-142EEC67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Simulation actuelle</a:t>
            </a:r>
            <a:endParaRPr lang="fr-FR" dirty="0"/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7F32ED30-F898-4431-AD22-31C132099B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903457"/>
              </p:ext>
            </p:extLst>
          </p:nvPr>
        </p:nvGraphicFramePr>
        <p:xfrm>
          <a:off x="1209675" y="2536314"/>
          <a:ext cx="2794000" cy="302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 d’environnement du Gestionnaire de liaisons" showAsIcon="1" r:id="rId2" imgW="406440" imgH="439560" progId="Package">
                  <p:embed/>
                </p:oleObj>
              </mc:Choice>
              <mc:Fallback>
                <p:oleObj name="Objet d’environnement du Gestionnaire de liaisons" showAsIcon="1" r:id="rId2" imgW="406440" imgH="439560" progId="Package">
                  <p:embed/>
                  <p:pic>
                    <p:nvPicPr>
                      <p:cNvPr id="3" name="Objet 2">
                        <a:extLst>
                          <a:ext uri="{FF2B5EF4-FFF2-40B4-BE49-F238E27FC236}">
                            <a16:creationId xmlns:a16="http://schemas.microsoft.com/office/drawing/2014/main" id="{7F32ED30-F898-4431-AD22-31C132099B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9675" y="2536314"/>
                        <a:ext cx="2794000" cy="3023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AAB7A554-E380-4759-9D4E-8A6BDA3E4D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016348"/>
              </p:ext>
            </p:extLst>
          </p:nvPr>
        </p:nvGraphicFramePr>
        <p:xfrm>
          <a:off x="7304282" y="2450588"/>
          <a:ext cx="3678043" cy="302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 d’environnement du Gestionnaire de liaisons" showAsIcon="1" r:id="rId4" imgW="535320" imgH="439560" progId="Package">
                  <p:embed/>
                </p:oleObj>
              </mc:Choice>
              <mc:Fallback>
                <p:oleObj name="Objet d’environnement du Gestionnaire de liaisons" showAsIcon="1" r:id="rId4" imgW="535320" imgH="439560" progId="Package">
                  <p:embed/>
                  <p:pic>
                    <p:nvPicPr>
                      <p:cNvPr id="4" name="Objet 3">
                        <a:extLst>
                          <a:ext uri="{FF2B5EF4-FFF2-40B4-BE49-F238E27FC236}">
                            <a16:creationId xmlns:a16="http://schemas.microsoft.com/office/drawing/2014/main" id="{AAB7A554-E380-4759-9D4E-8A6BDA3E4D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04282" y="2450588"/>
                        <a:ext cx="3678043" cy="3023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080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5CFFE-C828-5EA8-7D17-5B723851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E82C6B-F4E0-ED23-6E11-33CE3E043E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/>
              <a:t>Rappel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Présentation des objectifs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Modélisation mathématique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Simulation Gazebo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Robot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Poursuite du projet</a:t>
            </a:r>
          </a:p>
        </p:txBody>
      </p:sp>
      <p:pic>
        <p:nvPicPr>
          <p:cNvPr id="5" name="Espace réservé du contenu 4" descr="Une image contenant machine, fils électriques, ingénierie, intérieur&#10;&#10;Description générée automatiquement">
            <a:extLst>
              <a:ext uri="{FF2B5EF4-FFF2-40B4-BE49-F238E27FC236}">
                <a16:creationId xmlns:a16="http://schemas.microsoft.com/office/drawing/2014/main" id="{CC88CB94-E42C-4129-92EE-38A3D739F5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0" y="1912530"/>
            <a:ext cx="4393086" cy="395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58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40829-70D5-4710-9367-996FB133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Simulation actuelle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B32A8F-1421-40DA-94E3-50775FBC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5"/>
            <a:ext cx="2696507" cy="44212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B2266E2-0DEA-48F2-96FF-DD8F4D96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787" y="1845733"/>
            <a:ext cx="3180945" cy="44188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EEACAEA-95D3-4A14-897F-BEBD71129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732" y="1845734"/>
            <a:ext cx="3708826" cy="44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01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27264-3B4D-A4F6-96CC-4D430F97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Simulation trouvée sur internet</a:t>
            </a:r>
            <a:endParaRPr lang="fr-FR"/>
          </a:p>
        </p:txBody>
      </p:sp>
      <p:pic>
        <p:nvPicPr>
          <p:cNvPr id="5" name="Image 4" descr="Une image contenant texte, capture d’écran, Logiciel multimédia, logiciel&#10;&#10;Description générée automatiquement">
            <a:extLst>
              <a:ext uri="{FF2B5EF4-FFF2-40B4-BE49-F238E27FC236}">
                <a16:creationId xmlns:a16="http://schemas.microsoft.com/office/drawing/2014/main" id="{4DCF8E56-E58B-8571-6B6B-486EFEE5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820636"/>
            <a:ext cx="7881257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5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27264-3B4D-A4F6-96CC-4D430F97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Simulation trouvée sur internet</a:t>
            </a:r>
            <a:endParaRPr lang="fr-FR"/>
          </a:p>
        </p:txBody>
      </p:sp>
      <p:pic>
        <p:nvPicPr>
          <p:cNvPr id="1026" name="Picture 2" descr="https://user-images.githubusercontent.com/26181834/129763254-aa74e592-cdbe-4859-87d8-fd93592cd40e.png">
            <a:extLst>
              <a:ext uri="{FF2B5EF4-FFF2-40B4-BE49-F238E27FC236}">
                <a16:creationId xmlns:a16="http://schemas.microsoft.com/office/drawing/2014/main" id="{23A3F005-308D-4B81-80E5-C284D2109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70" y="1858158"/>
            <a:ext cx="6011694" cy="43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153BA64-63E4-4F7F-B8AB-27F6303F0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64" y="1858158"/>
            <a:ext cx="5218815" cy="43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1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C2612-21B7-27DA-8F1E-8B2A4F3E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1D5C8-63C2-011A-4EF7-704CC1B8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Documentation PAS à jour sur le wiki ROS</a:t>
            </a:r>
          </a:p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Connaissance en XML limitées</a:t>
            </a:r>
          </a:p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Problème de concordance des versions</a:t>
            </a:r>
          </a:p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Problème de TF</a:t>
            </a:r>
          </a:p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Problème de dépendances entre fichiers</a:t>
            </a:r>
          </a:p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fr-FR" sz="2800" dirty="0"/>
          </a:p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49734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05E5A-539B-5CA0-CD34-32299B17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5. Robot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E7067-27E5-3365-DB73-4333CD301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185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EF423-CCD8-93EA-ECC9-F14B1E8A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44" y="-348397"/>
            <a:ext cx="10058400" cy="1450757"/>
          </a:xfrm>
        </p:spPr>
        <p:txBody>
          <a:bodyPr/>
          <a:lstStyle/>
          <a:p>
            <a:r>
              <a:rPr lang="fr-FR">
                <a:cs typeface="Calibri Light"/>
              </a:rPr>
              <a:t>Les lidars</a:t>
            </a:r>
          </a:p>
        </p:txBody>
      </p:sp>
      <p:pic>
        <p:nvPicPr>
          <p:cNvPr id="4" name="Espace réservé du contenu 3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4E3E42EF-A832-C963-117C-0AD79EB9D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480" y="1092278"/>
            <a:ext cx="10240815" cy="5495635"/>
          </a:xfrm>
        </p:spPr>
      </p:pic>
    </p:spTree>
    <p:extLst>
      <p:ext uri="{BB962C8B-B14F-4D97-AF65-F5344CB8AC3E}">
        <p14:creationId xmlns:p14="http://schemas.microsoft.com/office/powerpoint/2010/main" val="4078882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E84A9-3008-5260-043E-950F4FDB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Une image contenant texte, capture d’écran, logiciel, Logiciel de graphisme&#10;&#10;Description générée automatiquement">
            <a:extLst>
              <a:ext uri="{FF2B5EF4-FFF2-40B4-BE49-F238E27FC236}">
                <a16:creationId xmlns:a16="http://schemas.microsoft.com/office/drawing/2014/main" id="{B577BA5F-6D97-76B7-8C0F-38E9CE274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62" y="168641"/>
            <a:ext cx="11233727" cy="6326909"/>
          </a:xfrm>
        </p:spPr>
      </p:pic>
    </p:spTree>
    <p:extLst>
      <p:ext uri="{BB962C8B-B14F-4D97-AF65-F5344CB8AC3E}">
        <p14:creationId xmlns:p14="http://schemas.microsoft.com/office/powerpoint/2010/main" val="2075592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05E5A-539B-5CA0-CD34-32299B17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6. Poursuite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E7067-27E5-3365-DB73-4333CD301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028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19B03-2690-0993-8059-E23612C0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331EAA-3913-50E2-49E5-E6574580B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fr-FR" sz="3200" dirty="0">
                <a:cs typeface="Calibri" panose="020F0502020204030204"/>
              </a:rPr>
              <a:t>Simulation complète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 sz="3200" dirty="0">
                <a:cs typeface="Calibri" panose="020F0502020204030204"/>
              </a:rPr>
              <a:t>Robot 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 sz="2800" dirty="0">
                <a:cs typeface="Calibri" panose="020F0502020204030204"/>
              </a:rPr>
              <a:t>Mapping fonctionnel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 sz="2800" dirty="0">
                <a:cs typeface="Calibri" panose="020F0502020204030204"/>
              </a:rPr>
              <a:t>Mouvement du robot opérationnel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5935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A50DA-7171-1193-04C8-4FD24646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F966B6-7499-2749-C9AF-61CCFB8A9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15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F4327A-3D4D-4F6A-9B0B-A3D5CC4E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FD3AE7-FBCC-43F0-9C3D-EC56854E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BE6A769-C941-549A-CB05-FE4C06D1126A}"/>
              </a:ext>
            </a:extLst>
          </p:cNvPr>
          <p:cNvSpPr txBox="1"/>
          <p:nvPr/>
        </p:nvSpPr>
        <p:spPr>
          <a:xfrm>
            <a:off x="1195335" y="2208086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sym typeface="Wingdings" panose="05000000000000000000" pitchFamily="2" charset="2"/>
              </a:rPr>
              <a:t> </a:t>
            </a:r>
            <a:r>
              <a:rPr lang="fr-FR" b="0" i="0">
                <a:solidFill>
                  <a:schemeClr val="bg1"/>
                </a:solidFill>
                <a:effectLst/>
                <a:latin typeface="Söhne"/>
              </a:rPr>
              <a:t>Projet dans le cadre de l'Industrie 4.0, pour le déplacement </a:t>
            </a:r>
            <a:r>
              <a:rPr lang="fr-FR">
                <a:solidFill>
                  <a:schemeClr val="bg1"/>
                </a:solidFill>
                <a:latin typeface="Söhne"/>
              </a:rPr>
              <a:t>de</a:t>
            </a:r>
            <a:r>
              <a:rPr lang="fr-FR" b="0" i="0">
                <a:solidFill>
                  <a:schemeClr val="bg1"/>
                </a:solidFill>
                <a:effectLst/>
                <a:latin typeface="Söhne"/>
              </a:rPr>
              <a:t> charges, assister une personne à mobilité réduite</a:t>
            </a:r>
          </a:p>
          <a:p>
            <a:pPr algn="l"/>
            <a:endParaRPr lang="fr-FR" b="0" i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chemeClr val="bg1"/>
                </a:solidFill>
                <a:effectLst/>
                <a:latin typeface="Söhne"/>
              </a:rPr>
              <a:t> Intégration des robots au démonstrateur ISEN</a:t>
            </a:r>
          </a:p>
          <a:p>
            <a:pPr algn="l"/>
            <a:endParaRPr lang="fr-FR" b="0" i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  <a:latin typeface="Söhne"/>
                <a:sym typeface="Wingdings" panose="05000000000000000000" pitchFamily="2" charset="2"/>
              </a:rPr>
              <a:t> R</a:t>
            </a:r>
            <a:r>
              <a:rPr lang="fr-FR" b="0" i="0">
                <a:solidFill>
                  <a:schemeClr val="bg1"/>
                </a:solidFill>
                <a:effectLst/>
                <a:latin typeface="Söhne"/>
              </a:rPr>
              <a:t>éalisation dans un environnement industriel simulé au sein du laboratoire de robotique.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chemeClr val="bg1"/>
                </a:solidFill>
                <a:effectLst/>
                <a:latin typeface="Söhne"/>
              </a:rPr>
              <a:t> Utilisation de deux robots, "héron" et "I4.0</a:t>
            </a:r>
          </a:p>
          <a:p>
            <a:pPr algn="l"/>
            <a:endParaRPr lang="fr-FR" b="0" i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chemeClr val="bg1"/>
                </a:solidFill>
                <a:effectLst/>
                <a:latin typeface="Söhne"/>
              </a:rPr>
              <a:t>Le robot "I4.0" est physiquement fonctionnel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chemeClr val="bg1"/>
                </a:solidFill>
                <a:effectLst/>
                <a:latin typeface="Söhne"/>
              </a:rPr>
              <a:t> Robot "héron" n'est pas fonctionnel ni sur le plan physique ni logiciel.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>
              <a:solidFill>
                <a:schemeClr val="bg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0" i="0">
                <a:solidFill>
                  <a:schemeClr val="bg1"/>
                </a:solidFill>
                <a:effectLst/>
                <a:latin typeface="Söhne"/>
              </a:rPr>
              <a:t>Système d'exploitation des robots : ROS </a:t>
            </a:r>
            <a:r>
              <a:rPr lang="fr-FR" b="0" i="0" err="1">
                <a:solidFill>
                  <a:schemeClr val="bg1"/>
                </a:solidFill>
                <a:effectLst/>
                <a:latin typeface="Söhne"/>
              </a:rPr>
              <a:t>Noetic</a:t>
            </a:r>
            <a:r>
              <a:rPr lang="fr-FR" b="0" i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algn="l"/>
            <a:endParaRPr lang="fr-FR" b="0" i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chemeClr val="bg1"/>
                </a:solidFill>
                <a:effectLst/>
                <a:latin typeface="Söhne"/>
              </a:rPr>
              <a:t> Aucun budget spécifique connu pour le projet, avec une concentration principale sur le robot "I4.0" en raison de son état opérationnel.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B65676-9307-48DE-BC17-F55230F75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3FCEC8-0C38-D11E-D420-B7C1287F1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2" r="-3" b="14016"/>
          <a:stretch/>
        </p:blipFill>
        <p:spPr>
          <a:xfrm>
            <a:off x="7611902" y="10"/>
            <a:ext cx="4578557" cy="339698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A953E0-9C7B-4E96-AF03-B5506AF8C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8EBBA29-C95D-2645-DD58-5756CE5D8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3338"/>
          <a:stretch/>
        </p:blipFill>
        <p:spPr>
          <a:xfrm>
            <a:off x="7611902" y="3461004"/>
            <a:ext cx="4580097" cy="339699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6F1BA3D-DB0E-8F85-FBD2-6B3E3808BD9F}"/>
              </a:ext>
            </a:extLst>
          </p:cNvPr>
          <p:cNvSpPr txBox="1"/>
          <p:nvPr/>
        </p:nvSpPr>
        <p:spPr>
          <a:xfrm>
            <a:off x="624602" y="417310"/>
            <a:ext cx="67274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>
                <a:solidFill>
                  <a:schemeClr val="bg1"/>
                </a:solidFill>
              </a:rPr>
              <a:t>1. Rappel</a:t>
            </a:r>
          </a:p>
        </p:txBody>
      </p:sp>
    </p:spTree>
    <p:extLst>
      <p:ext uri="{BB962C8B-B14F-4D97-AF65-F5344CB8AC3E}">
        <p14:creationId xmlns:p14="http://schemas.microsoft.com/office/powerpoint/2010/main" val="151317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05E5A-539B-5CA0-CD34-32299B17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2. Les objectifs</a:t>
            </a:r>
          </a:p>
        </p:txBody>
      </p:sp>
    </p:spTree>
    <p:extLst>
      <p:ext uri="{BB962C8B-B14F-4D97-AF65-F5344CB8AC3E}">
        <p14:creationId xmlns:p14="http://schemas.microsoft.com/office/powerpoint/2010/main" val="326192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27264-3B4D-A4F6-96CC-4D430F97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Le Robot </a:t>
            </a:r>
            <a:r>
              <a:rPr lang="fr-FR">
                <a:solidFill>
                  <a:srgbClr val="404040"/>
                </a:solidFill>
                <a:latin typeface="Calibri Light"/>
                <a:ea typeface="Calibri"/>
                <a:cs typeface="Calibri"/>
              </a:rPr>
              <a:t>I4.0 autonome</a:t>
            </a:r>
            <a:endParaRPr lang="en-US">
              <a:solidFill>
                <a:srgbClr val="404040"/>
              </a:solidFill>
              <a:latin typeface="Calibri Light"/>
            </a:endParaRPr>
          </a:p>
        </p:txBody>
      </p:sp>
      <p:pic>
        <p:nvPicPr>
          <p:cNvPr id="3" name="Espace réservé du contenu 4" descr="Une image contenant diagramme, texte, Dessin technique, Plan&#10;&#10;Description générée automatiquement">
            <a:extLst>
              <a:ext uri="{FF2B5EF4-FFF2-40B4-BE49-F238E27FC236}">
                <a16:creationId xmlns:a16="http://schemas.microsoft.com/office/drawing/2014/main" id="{6F9B7394-1F99-7115-0309-79D57A012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2158017"/>
            <a:ext cx="1499797" cy="1450757"/>
          </a:xfrm>
          <a:prstGeom prst="ellipse">
            <a:avLst/>
          </a:prstGeom>
        </p:spPr>
      </p:pic>
      <p:pic>
        <p:nvPicPr>
          <p:cNvPr id="7" name="Image 6" descr="Une image contenant texte, capture d’écran, Logiciel multimédia, logiciel&#10;&#10;Description générée automatiquement">
            <a:extLst>
              <a:ext uri="{FF2B5EF4-FFF2-40B4-BE49-F238E27FC236}">
                <a16:creationId xmlns:a16="http://schemas.microsoft.com/office/drawing/2014/main" id="{CD42C62F-D985-3D90-7482-11B109C5A5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53" t="16824" r="1" b="8052"/>
          <a:stretch/>
        </p:blipFill>
        <p:spPr>
          <a:xfrm>
            <a:off x="3674782" y="2158017"/>
            <a:ext cx="1499797" cy="1450758"/>
          </a:xfrm>
          <a:prstGeom prst="ellipse">
            <a:avLst/>
          </a:prstGeom>
        </p:spPr>
      </p:pic>
      <p:pic>
        <p:nvPicPr>
          <p:cNvPr id="1026" name="Picture 2" descr="Mapping a Trade Tool Kit for National and Economic Security: A Lidar Case  Study">
            <a:extLst>
              <a:ext uri="{FF2B5EF4-FFF2-40B4-BE49-F238E27FC236}">
                <a16:creationId xmlns:a16="http://schemas.microsoft.com/office/drawing/2014/main" id="{FAB50A05-07F5-7AF2-D774-F0B783CC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284" y="2158017"/>
            <a:ext cx="1499797" cy="14507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ssan: arriva l'app per avere la vettura a portata di smartphone">
            <a:extLst>
              <a:ext uri="{FF2B5EF4-FFF2-40B4-BE49-F238E27FC236}">
                <a16:creationId xmlns:a16="http://schemas.microsoft.com/office/drawing/2014/main" id="{45993AB0-C575-E38A-FBA4-CC293456B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7" t="10000" r="14028"/>
          <a:stretch/>
        </p:blipFill>
        <p:spPr bwMode="auto">
          <a:xfrm>
            <a:off x="8829786" y="2158017"/>
            <a:ext cx="1499797" cy="14507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D825882-7F96-F785-AF25-59B4D2D90F4F}"/>
              </a:ext>
            </a:extLst>
          </p:cNvPr>
          <p:cNvSpPr txBox="1"/>
          <p:nvPr/>
        </p:nvSpPr>
        <p:spPr>
          <a:xfrm>
            <a:off x="932194" y="4295839"/>
            <a:ext cx="1829963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/>
              <a:t>Modélisation cinématique et dynamique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7FA31B-C361-B664-C35C-24A3A04B3D94}"/>
              </a:ext>
            </a:extLst>
          </p:cNvPr>
          <p:cNvSpPr txBox="1"/>
          <p:nvPr/>
        </p:nvSpPr>
        <p:spPr>
          <a:xfrm>
            <a:off x="3509698" y="4434338"/>
            <a:ext cx="1829963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/>
              <a:t>Simulation sous gazebo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FF7B49-61C7-0639-8CF4-CBB200730864}"/>
              </a:ext>
            </a:extLst>
          </p:cNvPr>
          <p:cNvSpPr txBox="1"/>
          <p:nvPr/>
        </p:nvSpPr>
        <p:spPr>
          <a:xfrm>
            <a:off x="6096000" y="4376734"/>
            <a:ext cx="1829963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/>
              <a:t>Déplacement autonome et remise en service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07509B7-761C-5964-E94D-1BBDE2CCF1F8}"/>
              </a:ext>
            </a:extLst>
          </p:cNvPr>
          <p:cNvSpPr txBox="1"/>
          <p:nvPr/>
        </p:nvSpPr>
        <p:spPr>
          <a:xfrm>
            <a:off x="8829785" y="4653733"/>
            <a:ext cx="149979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/>
              <a:t>Interface IHM 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B8266D9-E6A9-89CF-B20F-35B99D6B4069}"/>
              </a:ext>
            </a:extLst>
          </p:cNvPr>
          <p:cNvCxnSpPr/>
          <p:nvPr/>
        </p:nvCxnSpPr>
        <p:spPr>
          <a:xfrm>
            <a:off x="1798115" y="3688285"/>
            <a:ext cx="0" cy="490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43E4C74-543B-DB61-F7CB-B41531C2062F}"/>
              </a:ext>
            </a:extLst>
          </p:cNvPr>
          <p:cNvCxnSpPr/>
          <p:nvPr/>
        </p:nvCxnSpPr>
        <p:spPr>
          <a:xfrm>
            <a:off x="9579683" y="3705672"/>
            <a:ext cx="0" cy="490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7045CF4-91E7-3FCC-0883-97C8BD019D09}"/>
              </a:ext>
            </a:extLst>
          </p:cNvPr>
          <p:cNvCxnSpPr/>
          <p:nvPr/>
        </p:nvCxnSpPr>
        <p:spPr>
          <a:xfrm>
            <a:off x="7002182" y="3688284"/>
            <a:ext cx="0" cy="490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551DFE2-AB92-0982-FE26-D43A11A0C18B}"/>
              </a:ext>
            </a:extLst>
          </p:cNvPr>
          <p:cNvCxnSpPr/>
          <p:nvPr/>
        </p:nvCxnSpPr>
        <p:spPr>
          <a:xfrm>
            <a:off x="4424679" y="3688285"/>
            <a:ext cx="0" cy="490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13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05E5A-539B-5CA0-CD34-32299B17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3. Modélisation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E7067-27E5-3365-DB73-4333CD301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Etude de cinématique et de dynamique 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70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65F3F-89C4-ECA6-4A31-A500BB9C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8000">
                <a:solidFill>
                  <a:srgbClr val="262626"/>
                </a:solidFill>
                <a:ea typeface="Calibri Light"/>
                <a:cs typeface="Calibri Light"/>
              </a:rPr>
              <a:t>Modélisation</a:t>
            </a:r>
          </a:p>
          <a:p>
            <a:r>
              <a:rPr lang="fr-FR">
                <a:cs typeface="Calibri Light"/>
              </a:rPr>
              <a:t>Cinématique et dynamique</a:t>
            </a:r>
          </a:p>
        </p:txBody>
      </p:sp>
      <p:pic>
        <p:nvPicPr>
          <p:cNvPr id="3" name="Espace réservé du contenu 2" descr="Une image contenant diagramme, croquis, Dessin technique, Plan&#10;&#10;Description générée automatiquement">
            <a:extLst>
              <a:ext uri="{FF2B5EF4-FFF2-40B4-BE49-F238E27FC236}">
                <a16:creationId xmlns:a16="http://schemas.microsoft.com/office/drawing/2014/main" id="{6FCD9473-61E4-0242-B665-2CB779E28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15" t="1481" r="6914" b="16543"/>
          <a:stretch/>
        </p:blipFill>
        <p:spPr>
          <a:xfrm>
            <a:off x="1866978" y="1950511"/>
            <a:ext cx="8462416" cy="3281942"/>
          </a:xfrm>
        </p:spPr>
      </p:pic>
    </p:spTree>
    <p:extLst>
      <p:ext uri="{BB962C8B-B14F-4D97-AF65-F5344CB8AC3E}">
        <p14:creationId xmlns:p14="http://schemas.microsoft.com/office/powerpoint/2010/main" val="149463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7A0B9-27A8-3797-39D9-CEFC3D7EC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493E9-4B8D-5D31-67F8-14BBA612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Etude de la cinématique</a:t>
            </a:r>
            <a:endParaRPr lang="fr-FR"/>
          </a:p>
        </p:txBody>
      </p:sp>
      <p:pic>
        <p:nvPicPr>
          <p:cNvPr id="5" name="Image 4" descr="Une image contenant texte, Police, diagramme, ligne&#10;&#10;Description générée automatiquement">
            <a:extLst>
              <a:ext uri="{FF2B5EF4-FFF2-40B4-BE49-F238E27FC236}">
                <a16:creationId xmlns:a16="http://schemas.microsoft.com/office/drawing/2014/main" id="{105FC7A3-5E11-0611-7452-DFBD16F7F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6" r="183" b="22807"/>
          <a:stretch/>
        </p:blipFill>
        <p:spPr>
          <a:xfrm>
            <a:off x="7317902" y="2490917"/>
            <a:ext cx="4023858" cy="1352885"/>
          </a:xfrm>
          <a:prstGeom prst="rect">
            <a:avLst/>
          </a:prstGeom>
        </p:spPr>
      </p:pic>
      <p:pic>
        <p:nvPicPr>
          <p:cNvPr id="6" name="Image 5" descr="Une image contenant texte, Police, diagramme, ligne&#10;&#10;Description générée automatiquement">
            <a:extLst>
              <a:ext uri="{FF2B5EF4-FFF2-40B4-BE49-F238E27FC236}">
                <a16:creationId xmlns:a16="http://schemas.microsoft.com/office/drawing/2014/main" id="{3B4FC32D-AEC6-017E-8684-EDE7585F3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18" r="28702" b="588"/>
          <a:stretch/>
        </p:blipFill>
        <p:spPr>
          <a:xfrm>
            <a:off x="7317902" y="3788375"/>
            <a:ext cx="4023887" cy="4433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0E60968-490E-F92D-03EE-B039ACF1CFA6}"/>
              </a:ext>
            </a:extLst>
          </p:cNvPr>
          <p:cNvSpPr txBox="1"/>
          <p:nvPr/>
        </p:nvSpPr>
        <p:spPr>
          <a:xfrm>
            <a:off x="1348946" y="2327188"/>
            <a:ext cx="506626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>
                <a:latin typeface="Söhne"/>
                <a:ea typeface="Söhne"/>
                <a:cs typeface="Arial"/>
              </a:rPr>
              <a:t>Le modèle cinématique Décrit</a:t>
            </a:r>
            <a:r>
              <a:rPr lang="fr-FR" b="0" i="0">
                <a:latin typeface="Söhne"/>
                <a:ea typeface="Söhne"/>
                <a:cs typeface="Arial"/>
              </a:rPr>
              <a:t> comment </a:t>
            </a:r>
            <a:r>
              <a:rPr lang="fr-FR">
                <a:latin typeface="Söhne"/>
                <a:ea typeface="Söhne"/>
                <a:cs typeface="Arial"/>
              </a:rPr>
              <a:t>les</a:t>
            </a:r>
            <a:r>
              <a:rPr lang="fr-FR" b="0" i="0">
                <a:latin typeface="Söhne"/>
                <a:ea typeface="Söhne"/>
                <a:cs typeface="Söhne"/>
              </a:rPr>
              <a:t> </a:t>
            </a:r>
            <a:r>
              <a:rPr lang="fr-FR" b="0" i="0">
                <a:latin typeface="Söhne"/>
                <a:ea typeface="Söhne"/>
                <a:cs typeface="Arial"/>
              </a:rPr>
              <a:t>mouvements individuels se combinent pour</a:t>
            </a:r>
            <a:r>
              <a:rPr lang="fr-FR" b="0" i="0">
                <a:latin typeface="Söhne"/>
                <a:ea typeface="Söhne"/>
                <a:cs typeface="Söhne"/>
              </a:rPr>
              <a:t> </a:t>
            </a:r>
            <a:r>
              <a:rPr lang="fr-FR" b="0" i="0">
                <a:latin typeface="Söhne"/>
                <a:ea typeface="Söhne"/>
                <a:cs typeface="Arial"/>
              </a:rPr>
              <a:t>permettre un déplacement fluide </a:t>
            </a:r>
            <a:r>
              <a:rPr lang="fr-FR">
                <a:latin typeface="Söhne"/>
                <a:ea typeface="Söhne"/>
                <a:cs typeface="Arial"/>
              </a:rPr>
              <a:t>du robot dans</a:t>
            </a:r>
            <a:r>
              <a:rPr lang="fr-FR" b="0" i="0">
                <a:latin typeface="Söhne"/>
                <a:ea typeface="Söhne"/>
                <a:cs typeface="Söhne"/>
              </a:rPr>
              <a:t> </a:t>
            </a:r>
            <a:r>
              <a:rPr lang="fr-FR" b="0" i="0">
                <a:latin typeface="Söhne"/>
                <a:ea typeface="Söhne"/>
                <a:cs typeface="Arial"/>
              </a:rPr>
              <a:t>toutes les directions.</a:t>
            </a:r>
            <a:endParaRPr lang="fr-FR"/>
          </a:p>
          <a:p>
            <a:endParaRPr lang="fr-FR">
              <a:latin typeface="Söhne"/>
              <a:cs typeface="Calibri"/>
            </a:endParaRPr>
          </a:p>
          <a:p>
            <a:r>
              <a:rPr lang="fr-FR">
                <a:latin typeface="Söhne"/>
                <a:cs typeface="Calibri"/>
              </a:rPr>
              <a:t>Caractéristiques de notre robot : </a:t>
            </a:r>
          </a:p>
          <a:p>
            <a:pPr marL="1200150" lvl="2" indent="-285750">
              <a:buFont typeface="Wingdings"/>
              <a:buChar char="§"/>
            </a:pPr>
            <a:r>
              <a:rPr lang="fr-FR">
                <a:latin typeface="Söhne"/>
                <a:cs typeface="Calibri"/>
              </a:rPr>
              <a:t>Hauteur : 37cm.</a:t>
            </a:r>
            <a:endParaRPr lang="fr-FR">
              <a:latin typeface="Calibri" panose="020F0502020204030204"/>
              <a:cs typeface="Calibri"/>
            </a:endParaRPr>
          </a:p>
          <a:p>
            <a:pPr marL="1200150" lvl="2" indent="-285750">
              <a:buFont typeface="Wingdings"/>
              <a:buChar char="§"/>
            </a:pPr>
            <a:r>
              <a:rPr lang="fr-FR">
                <a:latin typeface="Söhne"/>
                <a:cs typeface="Calibri"/>
              </a:rPr>
              <a:t>Longueur : 90cm.</a:t>
            </a:r>
          </a:p>
          <a:p>
            <a:pPr marL="1200150" lvl="2" indent="-285750">
              <a:buFont typeface="Wingdings"/>
              <a:buChar char="§"/>
            </a:pPr>
            <a:r>
              <a:rPr lang="fr-FR">
                <a:latin typeface="Söhne"/>
                <a:cs typeface="Calibri"/>
              </a:rPr>
              <a:t>Largeur  : 60 cm.</a:t>
            </a:r>
          </a:p>
          <a:p>
            <a:pPr marL="1200150" lvl="2" indent="-285750">
              <a:buFont typeface="Wingdings"/>
              <a:buChar char="§"/>
            </a:pPr>
            <a:r>
              <a:rPr lang="fr-FR">
                <a:latin typeface="Söhne"/>
                <a:cs typeface="Calibri"/>
              </a:rPr>
              <a:t>Poids : 40kg.</a:t>
            </a:r>
            <a:endParaRPr lang="fr-FR">
              <a:cs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986AC0-7069-1FE5-2E29-C992F47EF46A}"/>
              </a:ext>
            </a:extLst>
          </p:cNvPr>
          <p:cNvSpPr txBox="1"/>
          <p:nvPr/>
        </p:nvSpPr>
        <p:spPr>
          <a:xfrm>
            <a:off x="7321378" y="2121243"/>
            <a:ext cx="40159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cs typeface="Calibri"/>
              </a:rPr>
              <a:t>Les équations du modèle cinématique : 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E54A9C-409F-02E9-FF3B-297189C4CEF1}"/>
              </a:ext>
            </a:extLst>
          </p:cNvPr>
          <p:cNvSpPr txBox="1"/>
          <p:nvPr/>
        </p:nvSpPr>
        <p:spPr>
          <a:xfrm>
            <a:off x="7321378" y="4232188"/>
            <a:ext cx="401594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1400">
                <a:latin typeface="Söhne"/>
                <a:cs typeface="Arial"/>
              </a:rPr>
              <a:t>l = ½ longueur + ½ largeur.</a:t>
            </a:r>
            <a:endParaRPr lang="fr-FR" sz="1400">
              <a:latin typeface="Calibri" panose="020F0502020204030204"/>
              <a:cs typeface="Calibri" panose="020F0502020204030204"/>
            </a:endParaRPr>
          </a:p>
          <a:p>
            <a:pPr algn="just"/>
            <a:r>
              <a:rPr lang="fr-FR" sz="1600" err="1">
                <a:solidFill>
                  <a:srgbClr val="202124"/>
                </a:solidFill>
                <a:latin typeface="Calibri"/>
                <a:cs typeface="Calibri"/>
              </a:rPr>
              <a:t>θ</a:t>
            </a:r>
            <a:r>
              <a:rPr lang="fr-FR" sz="1400" err="1">
                <a:latin typeface="Söhne"/>
                <a:cs typeface="Arial"/>
              </a:rPr>
              <a:t>i</a:t>
            </a:r>
            <a:r>
              <a:rPr lang="fr-FR" sz="1400">
                <a:latin typeface="Söhne"/>
                <a:cs typeface="Arial"/>
              </a:rPr>
              <a:t> = vitesse de rotation de la roue i (rad/s).</a:t>
            </a:r>
            <a:endParaRPr lang="fr-FR"/>
          </a:p>
          <a:p>
            <a:pPr algn="just"/>
            <a:r>
              <a:rPr lang="fr-FR" sz="1600">
                <a:solidFill>
                  <a:srgbClr val="202124"/>
                </a:solidFill>
                <a:latin typeface="Calibri"/>
                <a:cs typeface="Calibri"/>
              </a:rPr>
              <a:t>θ</a:t>
            </a:r>
            <a:r>
              <a:rPr lang="fr-FR" sz="1400">
                <a:latin typeface="Söhne"/>
                <a:cs typeface="Arial"/>
              </a:rPr>
              <a:t> = l'orientation du robot (rad).</a:t>
            </a:r>
            <a:endParaRPr lang="fr-FR"/>
          </a:p>
          <a:p>
            <a:pPr algn="just"/>
            <a:r>
              <a:rPr lang="fr-FR" sz="1400">
                <a:latin typeface="Söhne"/>
                <a:cs typeface="Arial"/>
              </a:rPr>
              <a:t>r = le rayon des roues (m).</a:t>
            </a:r>
          </a:p>
        </p:txBody>
      </p:sp>
    </p:spTree>
    <p:extLst>
      <p:ext uri="{BB962C8B-B14F-4D97-AF65-F5344CB8AC3E}">
        <p14:creationId xmlns:p14="http://schemas.microsoft.com/office/powerpoint/2010/main" val="148096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27264-3B4D-A4F6-96CC-4D430F97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Etude de la Dynamique</a:t>
            </a:r>
          </a:p>
        </p:txBody>
      </p:sp>
      <p:pic>
        <p:nvPicPr>
          <p:cNvPr id="4" name="Image 3" descr="Une image contenant texte, Police, capture d’écran, écriture manuscrite&#10;&#10;Description générée automatiquement">
            <a:extLst>
              <a:ext uri="{FF2B5EF4-FFF2-40B4-BE49-F238E27FC236}">
                <a16:creationId xmlns:a16="http://schemas.microsoft.com/office/drawing/2014/main" id="{DDEF0D2B-45A6-2E80-D1C9-699E4185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154" y="1808763"/>
            <a:ext cx="4934916" cy="1624909"/>
          </a:xfrm>
          <a:prstGeom prst="rect">
            <a:avLst/>
          </a:prstGeom>
        </p:spPr>
      </p:pic>
      <p:sp>
        <p:nvSpPr>
          <p:cNvPr id="14" name="ZoneTexte 14">
            <a:extLst>
              <a:ext uri="{FF2B5EF4-FFF2-40B4-BE49-F238E27FC236}">
                <a16:creationId xmlns:a16="http://schemas.microsoft.com/office/drawing/2014/main" id="{F36D740F-A8B8-143E-9621-1EE4B878526F}"/>
              </a:ext>
            </a:extLst>
          </p:cNvPr>
          <p:cNvSpPr txBox="1"/>
          <p:nvPr/>
        </p:nvSpPr>
        <p:spPr>
          <a:xfrm>
            <a:off x="7111828" y="3432088"/>
            <a:ext cx="458744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fr-FR" sz="1400">
                <a:solidFill>
                  <a:srgbClr val="202124"/>
                </a:solidFill>
                <a:latin typeface="Calibri"/>
                <a:cs typeface="Calibri"/>
              </a:rPr>
              <a:t>θ : </a:t>
            </a:r>
            <a:r>
              <a:rPr lang="fr-FR" sz="1400">
                <a:latin typeface="Calibri"/>
                <a:cs typeface="Calibri"/>
              </a:rPr>
              <a:t>L’orientation du robot [rad].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 sz="1400">
                <a:latin typeface="Calibri"/>
                <a:cs typeface="Calibri"/>
              </a:rPr>
              <a:t>c = cos </a:t>
            </a:r>
            <a:r>
              <a:rPr lang="fr-FR" sz="1400">
                <a:solidFill>
                  <a:srgbClr val="202124"/>
                </a:solidFill>
                <a:latin typeface="Calibri"/>
                <a:cs typeface="Calibri"/>
              </a:rPr>
              <a:t>θ. </a:t>
            </a:r>
          </a:p>
          <a:p>
            <a:pPr marL="285750" indent="-285750">
              <a:buFont typeface="Arial"/>
              <a:buChar char="•"/>
            </a:pPr>
            <a:r>
              <a:rPr lang="fr-FR" sz="1400">
                <a:solidFill>
                  <a:srgbClr val="000000"/>
                </a:solidFill>
                <a:latin typeface="Calibri"/>
                <a:cs typeface="Calibri"/>
              </a:rPr>
              <a:t>d </a:t>
            </a:r>
            <a:r>
              <a:rPr lang="fr-FR" sz="1400">
                <a:latin typeface="Calibri"/>
                <a:cs typeface="Calibri"/>
              </a:rPr>
              <a:t>=sin </a:t>
            </a:r>
            <a:r>
              <a:rPr lang="fr-FR" sz="1400">
                <a:solidFill>
                  <a:srgbClr val="202124"/>
                </a:solidFill>
                <a:latin typeface="Calibri"/>
                <a:cs typeface="Calibri"/>
              </a:rPr>
              <a:t>θ.</a:t>
            </a:r>
          </a:p>
          <a:p>
            <a:pPr marL="285750" indent="-285750">
              <a:buFont typeface="Arial"/>
              <a:buChar char="•"/>
            </a:pPr>
            <a:r>
              <a:rPr lang="fr-FR" sz="1400">
                <a:solidFill>
                  <a:srgbClr val="202122"/>
                </a:solidFill>
                <a:latin typeface="Calibri"/>
                <a:cs typeface="Calibri"/>
              </a:rPr>
              <a:t>𝜏i : Le couple appliqué au moteur de la roue i [N.m].</a:t>
            </a:r>
            <a:endParaRPr lang="en-US" sz="1400">
              <a:solidFill>
                <a:srgbClr val="202122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1400">
                <a:solidFill>
                  <a:srgbClr val="202122"/>
                </a:solidFill>
                <a:latin typeface="Calibri"/>
                <a:cs typeface="Calibri"/>
              </a:rPr>
              <a:t>M : masse du robot [kg].</a:t>
            </a:r>
            <a:endParaRPr lang="fr-FR" sz="1400">
              <a:solidFill>
                <a:srgbClr val="202122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1400">
                <a:solidFill>
                  <a:srgbClr val="202122"/>
                </a:solidFill>
                <a:latin typeface="Calibri"/>
                <a:cs typeface="Calibri"/>
              </a:rPr>
              <a:t>r  : le rayon des roues [m].</a:t>
            </a:r>
          </a:p>
          <a:p>
            <a:pPr marL="285750" indent="-285750">
              <a:buFont typeface="Arial"/>
              <a:buChar char="•"/>
            </a:pPr>
            <a:r>
              <a:rPr lang="fr-FR" sz="1400" err="1">
                <a:solidFill>
                  <a:srgbClr val="202122"/>
                </a:solidFill>
                <a:latin typeface="Calibri"/>
                <a:cs typeface="Calibri"/>
              </a:rPr>
              <a:t>Iz</a:t>
            </a:r>
            <a:r>
              <a:rPr lang="fr-FR" sz="1400">
                <a:solidFill>
                  <a:srgbClr val="202122"/>
                </a:solidFill>
                <a:latin typeface="Calibri"/>
                <a:cs typeface="Calibri"/>
              </a:rPr>
              <a:t>  :  le moment d'inertie du robot en [kg.m2].</a:t>
            </a:r>
            <a:endParaRPr lang="en-US" sz="1400">
              <a:solidFill>
                <a:srgbClr val="202122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1400">
                <a:solidFill>
                  <a:srgbClr val="202122"/>
                </a:solidFill>
                <a:latin typeface="Calibri"/>
                <a:cs typeface="Calibri"/>
              </a:rPr>
              <a:t>l = lx +</a:t>
            </a:r>
            <a:r>
              <a:rPr lang="fr-FR" sz="1400" err="1">
                <a:solidFill>
                  <a:srgbClr val="202122"/>
                </a:solidFill>
                <a:latin typeface="Calibri"/>
                <a:cs typeface="Calibri"/>
              </a:rPr>
              <a:t>ly</a:t>
            </a:r>
            <a:r>
              <a:rPr lang="fr-FR" sz="1400">
                <a:solidFill>
                  <a:srgbClr val="202122"/>
                </a:solidFill>
                <a:latin typeface="Calibri"/>
                <a:cs typeface="Calibri"/>
              </a:rPr>
              <a:t>  avec  :</a:t>
            </a:r>
          </a:p>
          <a:p>
            <a:pPr marL="742950" lvl="1" indent="-285750">
              <a:buFont typeface="Courier New"/>
              <a:buChar char="o"/>
            </a:pPr>
            <a:r>
              <a:rPr lang="fr-FR" sz="1400">
                <a:solidFill>
                  <a:srgbClr val="202122"/>
                </a:solidFill>
                <a:latin typeface="Calibri"/>
                <a:cs typeface="Calibri"/>
              </a:rPr>
              <a:t>lx : La moitié de la distance entre les roues avant ou les roues arrière, </a:t>
            </a:r>
            <a:endParaRPr lang="fr-FR"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fr-FR" sz="1400" err="1">
                <a:solidFill>
                  <a:srgbClr val="202122"/>
                </a:solidFill>
                <a:latin typeface="Calibri"/>
                <a:cs typeface="Calibri"/>
              </a:rPr>
              <a:t>ly</a:t>
            </a:r>
            <a:r>
              <a:rPr lang="fr-FR" sz="1400">
                <a:solidFill>
                  <a:srgbClr val="202122"/>
                </a:solidFill>
                <a:latin typeface="Calibri"/>
                <a:cs typeface="Calibri"/>
              </a:rPr>
              <a:t>  : La moitié de la distance entre les roues avant et arrière [m]. 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9F42CD9-4422-0B4F-1496-6B5A674E1D47}"/>
              </a:ext>
            </a:extLst>
          </p:cNvPr>
          <p:cNvSpPr txBox="1"/>
          <p:nvPr/>
        </p:nvSpPr>
        <p:spPr>
          <a:xfrm>
            <a:off x="1263221" y="1946188"/>
            <a:ext cx="5066269" cy="417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fr-FR">
              <a:ea typeface="+mn-lt"/>
              <a:cs typeface="+mn-lt"/>
            </a:endParaRPr>
          </a:p>
          <a:p>
            <a:pPr algn="just"/>
            <a:r>
              <a:rPr lang="fr-FR">
                <a:ea typeface="+mn-lt"/>
                <a:cs typeface="+mn-lt"/>
              </a:rPr>
              <a:t>Le modèle dynamique décrit </a:t>
            </a:r>
            <a:r>
              <a:rPr lang="fr-FR" b="0" i="0">
                <a:ea typeface="+mn-lt"/>
                <a:cs typeface="+mn-lt"/>
              </a:rPr>
              <a:t>comment </a:t>
            </a:r>
            <a:r>
              <a:rPr lang="fr-FR">
                <a:ea typeface="+mn-lt"/>
                <a:cs typeface="+mn-lt"/>
              </a:rPr>
              <a:t>les</a:t>
            </a:r>
            <a:r>
              <a:rPr lang="fr-FR" b="0" i="0">
                <a:ea typeface="+mn-lt"/>
                <a:cs typeface="+mn-lt"/>
              </a:rPr>
              <a:t> </a:t>
            </a:r>
            <a:r>
              <a:rPr lang="fr-FR">
                <a:ea typeface="+mn-lt"/>
                <a:cs typeface="+mn-lt"/>
              </a:rPr>
              <a:t>forces et les moments appliqués à ses composants (les moteurs) influencent son accélération et son mouvement dans</a:t>
            </a:r>
            <a:r>
              <a:rPr lang="fr-FR" b="0" i="0">
                <a:ea typeface="+mn-lt"/>
                <a:cs typeface="+mn-lt"/>
              </a:rPr>
              <a:t> </a:t>
            </a:r>
            <a:r>
              <a:rPr lang="fr-FR">
                <a:ea typeface="+mn-lt"/>
                <a:cs typeface="+mn-lt"/>
              </a:rPr>
              <a:t>l'espace. Ce modèle va au-delà des relations de vitesse du modèle cinématique pour inclure les lois de Newton sur le mouvement, </a:t>
            </a:r>
            <a:r>
              <a:rPr lang="fr-FR" b="0" i="0">
                <a:ea typeface="+mn-lt"/>
                <a:cs typeface="+mn-lt"/>
              </a:rPr>
              <a:t>les </a:t>
            </a:r>
            <a:r>
              <a:rPr lang="fr-FR">
                <a:ea typeface="+mn-lt"/>
                <a:cs typeface="+mn-lt"/>
              </a:rPr>
              <a:t>effets de la masse, de l'inertie, de la friction, et d'autres forces agissant sur le système</a:t>
            </a:r>
            <a:r>
              <a:rPr lang="fr-FR" b="0" i="0">
                <a:ea typeface="+mn-lt"/>
                <a:cs typeface="+mn-lt"/>
              </a:rPr>
              <a:t>.</a:t>
            </a:r>
            <a:endParaRPr lang="fr-FR"/>
          </a:p>
          <a:p>
            <a:pPr algn="just"/>
            <a:endParaRPr lang="fr-FR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>
                <a:latin typeface="Calibri"/>
                <a:cs typeface="Calibri"/>
              </a:rPr>
              <a:t>Il nous permettra de  : </a:t>
            </a:r>
            <a:endParaRPr lang="fr-FR" sz="2000">
              <a:solidFill>
                <a:srgbClr val="404040"/>
              </a:solidFill>
              <a:latin typeface="Calibri"/>
              <a:cs typeface="Calibri"/>
            </a:endParaRP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err="1">
                <a:latin typeface="Calibri"/>
                <a:cs typeface="Calibri"/>
              </a:rPr>
              <a:t>Controler</a:t>
            </a:r>
            <a:r>
              <a:rPr lang="en-US">
                <a:latin typeface="Calibri"/>
                <a:cs typeface="Calibri"/>
              </a:rPr>
              <a:t> le robot </a:t>
            </a:r>
            <a:r>
              <a:rPr lang="en-US" err="1">
                <a:latin typeface="Calibri"/>
                <a:cs typeface="Calibri"/>
              </a:rPr>
              <a:t>en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u="sng">
                <a:latin typeface="Calibri"/>
                <a:cs typeface="Calibri"/>
              </a:rPr>
              <a:t>position</a:t>
            </a:r>
            <a:r>
              <a:rPr lang="en-US">
                <a:latin typeface="Calibri"/>
                <a:cs typeface="Calibri"/>
              </a:rPr>
              <a:t> et </a:t>
            </a:r>
            <a:r>
              <a:rPr lang="en-US" err="1">
                <a:latin typeface="Calibri"/>
                <a:cs typeface="Calibri"/>
              </a:rPr>
              <a:t>en</a:t>
            </a:r>
            <a:r>
              <a:rPr lang="en-US" u="sng">
                <a:latin typeface="Calibri"/>
                <a:cs typeface="Calibri"/>
              </a:rPr>
              <a:t> </a:t>
            </a:r>
            <a:r>
              <a:rPr lang="en-US" u="sng" err="1">
                <a:latin typeface="Calibri"/>
                <a:cs typeface="Calibri"/>
              </a:rPr>
              <a:t>vitesse</a:t>
            </a:r>
            <a:r>
              <a:rPr lang="en-US">
                <a:latin typeface="Calibri"/>
                <a:cs typeface="Calibri"/>
              </a:rPr>
              <a:t>.</a:t>
            </a:r>
            <a:endParaRPr lang="fr-FR">
              <a:latin typeface="Calibri"/>
              <a:cs typeface="Calibri"/>
            </a:endParaRP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err="1">
                <a:latin typeface="Calibri"/>
                <a:cs typeface="Calibri"/>
              </a:rPr>
              <a:t>Corriger</a:t>
            </a:r>
            <a:r>
              <a:rPr lang="en-US">
                <a:latin typeface="Calibri"/>
                <a:cs typeface="Calibri"/>
              </a:rPr>
              <a:t> les </a:t>
            </a:r>
            <a:r>
              <a:rPr lang="fr-FR">
                <a:latin typeface="Calibri"/>
                <a:cs typeface="Calibri"/>
              </a:rPr>
              <a:t>erreurs</a:t>
            </a:r>
            <a:r>
              <a:rPr lang="en-US">
                <a:latin typeface="Calibri"/>
                <a:cs typeface="Calibri"/>
              </a:rPr>
              <a:t> de </a:t>
            </a:r>
            <a:r>
              <a:rPr lang="en-US" u="sng">
                <a:latin typeface="Calibri"/>
                <a:cs typeface="Calibri"/>
              </a:rPr>
              <a:t>position</a:t>
            </a:r>
            <a:r>
              <a:rPr lang="en-US">
                <a:latin typeface="Calibri"/>
                <a:cs typeface="Calibri"/>
              </a:rPr>
              <a:t> et de </a:t>
            </a:r>
            <a:r>
              <a:rPr lang="en-US" u="sng" err="1">
                <a:latin typeface="Calibri"/>
                <a:cs typeface="Calibri"/>
              </a:rPr>
              <a:t>vitesse</a:t>
            </a:r>
            <a:r>
              <a:rPr lang="en-US">
                <a:latin typeface="Calibri"/>
                <a:cs typeface="Calibri"/>
              </a:rPr>
              <a:t>.</a:t>
            </a:r>
            <a:endParaRPr lang="fr-F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6449612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5C1A1440D8634AA4E8BE33ECD5B2C4" ma:contentTypeVersion="9" ma:contentTypeDescription="Create a new document." ma:contentTypeScope="" ma:versionID="9a4775fbe88cc2ce56adb44fb7633c24">
  <xsd:schema xmlns:xsd="http://www.w3.org/2001/XMLSchema" xmlns:xs="http://www.w3.org/2001/XMLSchema" xmlns:p="http://schemas.microsoft.com/office/2006/metadata/properties" xmlns:ns2="e234adbf-f528-4629-a4e7-fcbf1a01212b" xmlns:ns3="9733555c-d48d-47b7-8d4a-e2b9e0b65c89" targetNamespace="http://schemas.microsoft.com/office/2006/metadata/properties" ma:root="true" ma:fieldsID="c1ff987a6c3f1281282ad3ad43f9cfd3" ns2:_="" ns3:_="">
    <xsd:import namespace="e234adbf-f528-4629-a4e7-fcbf1a01212b"/>
    <xsd:import namespace="9733555c-d48d-47b7-8d4a-e2b9e0b65c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4adbf-f528-4629-a4e7-fcbf1a0121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3555c-d48d-47b7-8d4a-e2b9e0b65c8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4521D1-6724-4304-A4C9-BC4BD85832BC}"/>
</file>

<file path=customXml/itemProps2.xml><?xml version="1.0" encoding="utf-8"?>
<ds:datastoreItem xmlns:ds="http://schemas.openxmlformats.org/officeDocument/2006/customXml" ds:itemID="{5CC7E4F4-C4A9-4D0A-813C-948BAC7D87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36B4F6-229D-40AA-AE9A-E5473FF21882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e234adbf-f528-4629-a4e7-fcbf1a01212b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733555c-d48d-47b7-8d4a-e2b9e0b65c89"/>
  </ds:schemaRefs>
</ds:datastoreItem>
</file>

<file path=docMetadata/LabelInfo.xml><?xml version="1.0" encoding="utf-8"?>
<clbl:labelList xmlns:clbl="http://schemas.microsoft.com/office/2020/mipLabelMetadata">
  <clbl:label id="{9f5c8052-b1ea-40d1-8cd5-ea0c204ca84f}" enabled="1" method="Standard" siteId="{19e51c11-d919-4a98-899d-9b9dc33f4e0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401</Words>
  <Application>Microsoft Office PowerPoint</Application>
  <PresentationFormat>Grand écran</PresentationFormat>
  <Paragraphs>100</Paragraphs>
  <Slides>29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Rétrospective</vt:lpstr>
      <vt:lpstr>Présentation  Mi-parcours</vt:lpstr>
      <vt:lpstr>Sommaire</vt:lpstr>
      <vt:lpstr>Présentation PowerPoint</vt:lpstr>
      <vt:lpstr>2. Les objectifs</vt:lpstr>
      <vt:lpstr>Le Robot I4.0 autonome</vt:lpstr>
      <vt:lpstr>3. Modélisation</vt:lpstr>
      <vt:lpstr>Modélisation Cinématique et dynamique</vt:lpstr>
      <vt:lpstr>Etude de la cinématique</vt:lpstr>
      <vt:lpstr>Etude de la Dynamique</vt:lpstr>
      <vt:lpstr>Etude de la Dynamique</vt:lpstr>
      <vt:lpstr>Les équations sur Simulink</vt:lpstr>
      <vt:lpstr>Modèle dynamique sur Simulink</vt:lpstr>
      <vt:lpstr>Test du Modèle</vt:lpstr>
      <vt:lpstr>Control et asservissement </vt:lpstr>
      <vt:lpstr>Control et asservissement </vt:lpstr>
      <vt:lpstr>Control et asservissement </vt:lpstr>
      <vt:lpstr>4. Simulation</vt:lpstr>
      <vt:lpstr>Simulation actuelle</vt:lpstr>
      <vt:lpstr>Simulation actuelle</vt:lpstr>
      <vt:lpstr>Simulation actuelle</vt:lpstr>
      <vt:lpstr>Simulation trouvée sur internet</vt:lpstr>
      <vt:lpstr>Simulation trouvée sur internet</vt:lpstr>
      <vt:lpstr>Problèmes rencontrés</vt:lpstr>
      <vt:lpstr>5. Robot</vt:lpstr>
      <vt:lpstr>Les lidars</vt:lpstr>
      <vt:lpstr>Présentation PowerPoint</vt:lpstr>
      <vt:lpstr>6. Poursuite du projet</vt:lpstr>
      <vt:lpstr>Présentation PowerPoint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 Mi-parcours</dc:title>
  <dc:creator>Maxence BOUTOILLE</dc:creator>
  <cp:lastModifiedBy>Maxence BOUTOILLE</cp:lastModifiedBy>
  <cp:revision>3</cp:revision>
  <dcterms:created xsi:type="dcterms:W3CDTF">2024-01-22T09:36:52Z</dcterms:created>
  <dcterms:modified xsi:type="dcterms:W3CDTF">2024-05-16T09:45:23Z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0x010100255C1A1440D8634AA4E8BE33ECD5B2C4</vt:lpwstr>
  </property>
</Properties>
</file>