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4" r:id="rId9"/>
    <p:sldId id="262"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85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E873A1-69E3-4124-8198-8EB7E42A6FF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CE93A-4CC3-4512-93EF-AA24244BA7D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209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27E873A1-69E3-4124-8198-8EB7E42A6FF5}" type="datetimeFigureOut">
              <a:rPr lang="en-US" smtClean="0"/>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243104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873A1-69E3-4124-8198-8EB7E42A6FF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2913729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873A1-69E3-4124-8198-8EB7E42A6FF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CE93A-4CC3-4512-93EF-AA24244BA7D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66924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873A1-69E3-4124-8198-8EB7E42A6FF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982785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873A1-69E3-4124-8198-8EB7E42A6FF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CE93A-4CC3-4512-93EF-AA24244BA7D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31185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873A1-69E3-4124-8198-8EB7E42A6FF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1259912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E873A1-69E3-4124-8198-8EB7E42A6FF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216853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E873A1-69E3-4124-8198-8EB7E42A6FF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3660616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E873A1-69E3-4124-8198-8EB7E42A6FF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350533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873A1-69E3-4124-8198-8EB7E42A6FF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360766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E873A1-69E3-4124-8198-8EB7E42A6FF5}"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272284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E873A1-69E3-4124-8198-8EB7E42A6FF5}" type="datetimeFigureOut">
              <a:rPr lang="en-US" smtClean="0"/>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176941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E873A1-69E3-4124-8198-8EB7E42A6FF5}" type="datetimeFigureOut">
              <a:rPr lang="en-US" smtClean="0"/>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210469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873A1-69E3-4124-8198-8EB7E42A6FF5}" type="datetimeFigureOut">
              <a:rPr lang="en-US" smtClean="0"/>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285700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873A1-69E3-4124-8198-8EB7E42A6FF5}"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289228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873A1-69E3-4124-8198-8EB7E42A6FF5}"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CE93A-4CC3-4512-93EF-AA24244BA7D7}" type="slidenum">
              <a:rPr lang="en-US" smtClean="0"/>
              <a:t>‹#›</a:t>
            </a:fld>
            <a:endParaRPr lang="en-US"/>
          </a:p>
        </p:txBody>
      </p:sp>
    </p:spTree>
    <p:extLst>
      <p:ext uri="{BB962C8B-B14F-4D97-AF65-F5344CB8AC3E}">
        <p14:creationId xmlns:p14="http://schemas.microsoft.com/office/powerpoint/2010/main" val="280545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7E873A1-69E3-4124-8198-8EB7E42A6FF5}" type="datetimeFigureOut">
              <a:rPr lang="en-US" smtClean="0"/>
              <a:t>10/20/2024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5CE93A-4CC3-4512-93EF-AA24244BA7D7}" type="slidenum">
              <a:rPr lang="en-US" smtClean="0"/>
              <a:t>‹#›</a:t>
            </a:fld>
            <a:endParaRPr lang="en-US"/>
          </a:p>
        </p:txBody>
      </p:sp>
    </p:spTree>
    <p:extLst>
      <p:ext uri="{BB962C8B-B14F-4D97-AF65-F5344CB8AC3E}">
        <p14:creationId xmlns:p14="http://schemas.microsoft.com/office/powerpoint/2010/main" val="266462712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3890" y="235974"/>
            <a:ext cx="7378240" cy="1356852"/>
          </a:xfrm>
        </p:spPr>
        <p:txBody>
          <a:bodyPr>
            <a:normAutofit/>
          </a:bodyPr>
          <a:lstStyle/>
          <a:p>
            <a:r>
              <a:rPr lang="en-US" sz="5400" b="1" u="sng" dirty="0" smtClean="0"/>
              <a:t>Robotic hub</a:t>
            </a:r>
            <a:endParaRPr lang="en-US" sz="5400" b="1" u="sng" dirty="0"/>
          </a:p>
        </p:txBody>
      </p:sp>
      <p:sp>
        <p:nvSpPr>
          <p:cNvPr id="3" name="Subtitle 2"/>
          <p:cNvSpPr>
            <a:spLocks noGrp="1"/>
          </p:cNvSpPr>
          <p:nvPr>
            <p:ph type="subTitle" idx="1"/>
          </p:nvPr>
        </p:nvSpPr>
        <p:spPr>
          <a:xfrm>
            <a:off x="595721" y="1779638"/>
            <a:ext cx="6906291" cy="4513007"/>
          </a:xfrm>
        </p:spPr>
        <p:txBody>
          <a:bodyPr>
            <a:normAutofit lnSpcReduction="10000"/>
          </a:bodyPr>
          <a:lstStyle/>
          <a:p>
            <a:r>
              <a:rPr lang="en-US" dirty="0" smtClean="0"/>
              <a:t>221952721-KJ MTHIMKHULU</a:t>
            </a:r>
            <a:endParaRPr lang="en-US" dirty="0"/>
          </a:p>
          <a:p>
            <a:r>
              <a:rPr lang="en-US" dirty="0" smtClean="0"/>
              <a:t>222170573-HA </a:t>
            </a:r>
            <a:r>
              <a:rPr lang="en-US" dirty="0"/>
              <a:t>MATSANE	</a:t>
            </a:r>
            <a:endParaRPr lang="en-US" dirty="0" smtClean="0"/>
          </a:p>
          <a:p>
            <a:r>
              <a:rPr lang="en-US" dirty="0" smtClean="0"/>
              <a:t>222506407-TT </a:t>
            </a:r>
            <a:r>
              <a:rPr lang="en-US" dirty="0"/>
              <a:t>MALUKA	</a:t>
            </a:r>
            <a:endParaRPr lang="en-US" dirty="0" smtClean="0"/>
          </a:p>
          <a:p>
            <a:r>
              <a:rPr lang="en-US" dirty="0" smtClean="0"/>
              <a:t>221840206-T MASANGO</a:t>
            </a:r>
            <a:r>
              <a:rPr lang="en-US" dirty="0"/>
              <a:t>	</a:t>
            </a:r>
            <a:endParaRPr lang="en-US" dirty="0" smtClean="0"/>
          </a:p>
          <a:p>
            <a:r>
              <a:rPr lang="en-US" dirty="0" smtClean="0"/>
              <a:t>222419873-TM </a:t>
            </a:r>
            <a:r>
              <a:rPr lang="en-US" dirty="0"/>
              <a:t>KEKANA	</a:t>
            </a:r>
            <a:endParaRPr lang="en-US" dirty="0" smtClean="0"/>
          </a:p>
          <a:p>
            <a:r>
              <a:rPr lang="en-US" dirty="0" smtClean="0"/>
              <a:t>222171715-KM </a:t>
            </a:r>
            <a:r>
              <a:rPr lang="en-US" dirty="0"/>
              <a:t>MLOTSA	</a:t>
            </a:r>
            <a:endParaRPr lang="en-US" dirty="0" smtClean="0"/>
          </a:p>
          <a:p>
            <a:r>
              <a:rPr lang="en-US" dirty="0" smtClean="0"/>
              <a:t>221975306-C </a:t>
            </a:r>
            <a:r>
              <a:rPr lang="en-US" dirty="0"/>
              <a:t>MONGWE	</a:t>
            </a:r>
          </a:p>
          <a:p>
            <a:r>
              <a:rPr lang="en-US" dirty="0" smtClean="0"/>
              <a:t>222344326-AW </a:t>
            </a:r>
            <a:r>
              <a:rPr lang="en-US" dirty="0"/>
              <a:t>MOKOENA	</a:t>
            </a:r>
            <a:endParaRPr lang="en-US" dirty="0" smtClean="0"/>
          </a:p>
          <a:p>
            <a:r>
              <a:rPr lang="en-US" dirty="0" smtClean="0"/>
              <a:t>221869085-LR NEMUTANZHELA</a:t>
            </a:r>
            <a:endParaRPr lang="en-US" dirty="0"/>
          </a:p>
          <a:p>
            <a:r>
              <a:rPr lang="en-US" dirty="0"/>
              <a:t> </a:t>
            </a:r>
            <a:r>
              <a:rPr lang="en-US" dirty="0" smtClean="0"/>
              <a:t>221293167-NI </a:t>
            </a:r>
            <a:r>
              <a:rPr lang="en-US" dirty="0"/>
              <a:t>MAZIBUKO	</a:t>
            </a:r>
            <a:endParaRPr lang="en-US" dirty="0" smtClean="0"/>
          </a:p>
          <a:p>
            <a:endParaRPr lang="en-US" dirty="0"/>
          </a:p>
        </p:txBody>
      </p:sp>
    </p:spTree>
    <p:extLst>
      <p:ext uri="{BB962C8B-B14F-4D97-AF65-F5344CB8AC3E}">
        <p14:creationId xmlns:p14="http://schemas.microsoft.com/office/powerpoint/2010/main" val="1637344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52" y="770026"/>
            <a:ext cx="6019800" cy="1143000"/>
          </a:xfrm>
        </p:spPr>
        <p:txBody>
          <a:bodyPr/>
          <a:lstStyle/>
          <a:p>
            <a:r>
              <a:rPr lang="en-US" dirty="0" smtClean="0"/>
              <a:t>What makes the website unique</a:t>
            </a:r>
            <a:endParaRPr lang="en-US" dirty="0"/>
          </a:p>
        </p:txBody>
      </p:sp>
      <p:sp>
        <p:nvSpPr>
          <p:cNvPr id="4" name="Text Placeholder 3"/>
          <p:cNvSpPr>
            <a:spLocks noGrp="1"/>
          </p:cNvSpPr>
          <p:nvPr>
            <p:ph type="body" sz="half" idx="2"/>
          </p:nvPr>
        </p:nvSpPr>
        <p:spPr>
          <a:xfrm>
            <a:off x="-1588" y="2259643"/>
            <a:ext cx="6021388" cy="3682728"/>
          </a:xfrm>
        </p:spPr>
        <p:txBody>
          <a:bodyPr>
            <a:normAutofit fontScale="92500"/>
          </a:bodyPr>
          <a:lstStyle/>
          <a:p>
            <a:pPr marL="285750" indent="-285750">
              <a:buFont typeface="Arial" panose="020B0604020202020204" pitchFamily="34" charset="0"/>
              <a:buChar char="•"/>
            </a:pPr>
            <a:r>
              <a:rPr lang="en-US" dirty="0" smtClean="0"/>
              <a:t>This website is unique because it is one of the first of its kind and it is rare to find a website that does what Robotic Certifier can do.</a:t>
            </a:r>
          </a:p>
          <a:p>
            <a:pPr marL="285750" indent="-285750">
              <a:buFont typeface="Arial" panose="020B0604020202020204" pitchFamily="34" charset="0"/>
              <a:buChar char="•"/>
            </a:pPr>
            <a:r>
              <a:rPr lang="en-US" dirty="0"/>
              <a:t>The platform </a:t>
            </a:r>
            <a:r>
              <a:rPr lang="en-US" dirty="0" smtClean="0"/>
              <a:t>is very user-friendly and allows even </a:t>
            </a:r>
            <a:r>
              <a:rPr lang="en-US" dirty="0"/>
              <a:t>individuals with less technical skills to utilize it </a:t>
            </a:r>
            <a:r>
              <a:rPr lang="en-US" dirty="0" smtClean="0"/>
              <a:t>easily.</a:t>
            </a:r>
          </a:p>
          <a:p>
            <a:pPr marL="285750" indent="-285750">
              <a:buFont typeface="Arial" panose="020B0604020202020204" pitchFamily="34" charset="0"/>
              <a:buChar char="•"/>
            </a:pPr>
            <a:r>
              <a:rPr lang="en-US" dirty="0"/>
              <a:t>The </a:t>
            </a:r>
            <a:r>
              <a:rPr lang="en-US" dirty="0" smtClean="0"/>
              <a:t>platform handles </a:t>
            </a:r>
            <a:r>
              <a:rPr lang="en-US" dirty="0"/>
              <a:t>certification requests automatically, and authorized people will finish the evaluation </a:t>
            </a:r>
            <a:r>
              <a:rPr lang="en-US" dirty="0" smtClean="0"/>
              <a:t>faster.</a:t>
            </a:r>
          </a:p>
          <a:p>
            <a:pPr marL="285750" indent="-285750">
              <a:buFont typeface="Arial" panose="020B0604020202020204" pitchFamily="34" charset="0"/>
              <a:buChar char="•"/>
            </a:pPr>
            <a:r>
              <a:rPr lang="en-US" dirty="0" smtClean="0"/>
              <a:t>Also, it is very cost and time saving because you will not have to pay to go to town to certify and you can still be busy with your own work while waiting for the verification process to load.</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252" y="1213707"/>
            <a:ext cx="5887935" cy="4600845"/>
          </a:xfrm>
          <a:prstGeom prst="rect">
            <a:avLst/>
          </a:prstGeom>
        </p:spPr>
      </p:pic>
    </p:spTree>
    <p:extLst>
      <p:ext uri="{BB962C8B-B14F-4D97-AF65-F5344CB8AC3E}">
        <p14:creationId xmlns:p14="http://schemas.microsoft.com/office/powerpoint/2010/main" val="388377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694038"/>
            <a:ext cx="6019800" cy="1143000"/>
          </a:xfrm>
        </p:spPr>
        <p:txBody>
          <a:bodyPr/>
          <a:lstStyle/>
          <a:p>
            <a:r>
              <a:rPr lang="en-US" dirty="0" smtClean="0"/>
              <a:t>Future expansion</a:t>
            </a:r>
            <a:endParaRPr lang="en-US" dirty="0"/>
          </a:p>
        </p:txBody>
      </p:sp>
      <p:sp>
        <p:nvSpPr>
          <p:cNvPr id="4" name="Text Placeholder 3"/>
          <p:cNvSpPr>
            <a:spLocks noGrp="1"/>
          </p:cNvSpPr>
          <p:nvPr>
            <p:ph type="body" sz="half" idx="2"/>
          </p:nvPr>
        </p:nvSpPr>
        <p:spPr>
          <a:xfrm>
            <a:off x="4724400" y="2146871"/>
            <a:ext cx="6021388" cy="3821442"/>
          </a:xfrm>
        </p:spPr>
        <p:txBody>
          <a:bodyPr>
            <a:normAutofit lnSpcReduction="10000"/>
          </a:bodyPr>
          <a:lstStyle/>
          <a:p>
            <a:pPr marL="285750" indent="-285750">
              <a:buFont typeface="Arial" panose="020B0604020202020204" pitchFamily="34" charset="0"/>
              <a:buChar char="•"/>
            </a:pPr>
            <a:r>
              <a:rPr lang="en-US" dirty="0" smtClean="0"/>
              <a:t>Robotic Hub plans on expanding Robotic Certifier in the future with new services</a:t>
            </a:r>
          </a:p>
          <a:p>
            <a:pPr marL="285750" indent="-285750">
              <a:buFont typeface="Arial" panose="020B0604020202020204" pitchFamily="34" charset="0"/>
              <a:buChar char="•"/>
            </a:pPr>
            <a:r>
              <a:rPr lang="en-US" dirty="0" smtClean="0"/>
              <a:t>These include online permits, license applications, notarization and as well as handling other legal documents.</a:t>
            </a:r>
          </a:p>
          <a:p>
            <a:pPr marL="285750" indent="-285750">
              <a:buFont typeface="Arial" panose="020B0604020202020204" pitchFamily="34" charset="0"/>
              <a:buChar char="•"/>
            </a:pPr>
            <a:r>
              <a:rPr lang="en-US" dirty="0"/>
              <a:t>These additional services </a:t>
            </a:r>
            <a:r>
              <a:rPr lang="en-US" dirty="0" smtClean="0"/>
              <a:t>would minimize </a:t>
            </a:r>
            <a:r>
              <a:rPr lang="en-US" dirty="0"/>
              <a:t>the burden on government agencies while increasing the platform's utility.</a:t>
            </a:r>
            <a:endParaRPr lang="en-US" dirty="0" smtClean="0"/>
          </a:p>
          <a:p>
            <a:pPr marL="285750" indent="-285750">
              <a:buFont typeface="Arial" panose="020B0604020202020204" pitchFamily="34" charset="0"/>
              <a:buChar char="•"/>
            </a:pPr>
            <a:r>
              <a:rPr lang="en-US" dirty="0" smtClean="0"/>
              <a:t>We also aim to take Robotic Certifier International by collaborating with other international agencies or organizations to assist other individuals to be able to certify documents while in other foreign countries.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89" y="1004580"/>
            <a:ext cx="3971925" cy="4829175"/>
          </a:xfrm>
          <a:prstGeom prst="rect">
            <a:avLst/>
          </a:prstGeom>
        </p:spPr>
      </p:pic>
    </p:spTree>
    <p:extLst>
      <p:ext uri="{BB962C8B-B14F-4D97-AF65-F5344CB8AC3E}">
        <p14:creationId xmlns:p14="http://schemas.microsoft.com/office/powerpoint/2010/main" val="376873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812" y="100780"/>
            <a:ext cx="6019800" cy="1143000"/>
          </a:xfrm>
        </p:spPr>
        <p:txBody>
          <a:bodyPr/>
          <a:lstStyle/>
          <a:p>
            <a:r>
              <a:rPr lang="en-US" dirty="0" smtClean="0"/>
              <a:t>conclusion</a:t>
            </a:r>
            <a:endParaRPr lang="en-US" dirty="0"/>
          </a:p>
        </p:txBody>
      </p:sp>
      <p:sp>
        <p:nvSpPr>
          <p:cNvPr id="4" name="Text Placeholder 3"/>
          <p:cNvSpPr>
            <a:spLocks noGrp="1"/>
          </p:cNvSpPr>
          <p:nvPr>
            <p:ph type="body" sz="half" idx="2"/>
          </p:nvPr>
        </p:nvSpPr>
        <p:spPr>
          <a:xfrm>
            <a:off x="4721224" y="1479207"/>
            <a:ext cx="6021388" cy="4744611"/>
          </a:xfrm>
        </p:spPr>
        <p:txBody>
          <a:bodyPr>
            <a:normAutofit/>
          </a:bodyPr>
          <a:lstStyle/>
          <a:p>
            <a:pPr marL="285750" indent="-285750">
              <a:buFont typeface="Arial" panose="020B0604020202020204" pitchFamily="34" charset="0"/>
              <a:buChar char="•"/>
            </a:pPr>
            <a:r>
              <a:rPr lang="en-US" dirty="0"/>
              <a:t>To summarize, our online document certification platform intends to speed and simplify the certification process by allowing users to certify their documents without having to visit police stations or post </a:t>
            </a:r>
            <a:r>
              <a:rPr lang="en-US" dirty="0" smtClean="0"/>
              <a:t>offices.</a:t>
            </a:r>
          </a:p>
          <a:p>
            <a:pPr marL="285750" indent="-285750">
              <a:buFont typeface="Arial" panose="020B0604020202020204" pitchFamily="34" charset="0"/>
              <a:buChar char="•"/>
            </a:pPr>
            <a:r>
              <a:rPr lang="en-US" dirty="0" smtClean="0"/>
              <a:t>By </a:t>
            </a:r>
            <a:r>
              <a:rPr lang="en-US" dirty="0"/>
              <a:t>offering this handy service, we help to decrease long lines at these locations, allowing law enforcement to focus on community safety and crime </a:t>
            </a:r>
            <a:r>
              <a:rPr lang="en-US" dirty="0" smtClean="0"/>
              <a:t>prevention.</a:t>
            </a:r>
          </a:p>
          <a:p>
            <a:pPr marL="285750" indent="-285750">
              <a:buFont typeface="Arial" panose="020B0604020202020204" pitchFamily="34" charset="0"/>
              <a:buChar char="•"/>
            </a:pPr>
            <a:r>
              <a:rPr lang="en-US" dirty="0" smtClean="0"/>
              <a:t>Our </a:t>
            </a:r>
            <a:r>
              <a:rPr lang="en-US" dirty="0"/>
              <a:t>mission is to provide a quick, efficient, and secure means to certify papers, thereby making citizens' lives easier and contributing to a safer environment by keeping more police officers on the streets where they are most needed</a:t>
            </a:r>
            <a:r>
              <a:rPr lang="en-US" dirty="0" smtClean="0"/>
              <a:t>.</a:t>
            </a:r>
          </a:p>
          <a:p>
            <a:pPr marL="285750" indent="-285750">
              <a:buFont typeface="Arial" panose="020B0604020202020204" pitchFamily="34" charset="0"/>
              <a:buChar char="•"/>
            </a:pPr>
            <a:r>
              <a:rPr lang="en-US" dirty="0" smtClean="0"/>
              <a:t>Robotic Certifier to the world, Thank You.</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45" y="1479207"/>
            <a:ext cx="4135012" cy="4135012"/>
          </a:xfrm>
          <a:prstGeom prst="rect">
            <a:avLst/>
          </a:prstGeom>
        </p:spPr>
      </p:pic>
    </p:spTree>
    <p:extLst>
      <p:ext uri="{BB962C8B-B14F-4D97-AF65-F5344CB8AC3E}">
        <p14:creationId xmlns:p14="http://schemas.microsoft.com/office/powerpoint/2010/main" val="88452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038" y="1130710"/>
            <a:ext cx="8534400" cy="5240593"/>
          </a:xfrm>
        </p:spPr>
        <p:txBody>
          <a:bodyPr>
            <a:normAutofit fontScale="90000"/>
          </a:bodyPr>
          <a:lstStyle/>
          <a:p>
            <a:r>
              <a:rPr lang="en-US" dirty="0" smtClean="0"/>
              <a:t>Table </a:t>
            </a:r>
            <a:r>
              <a:rPr lang="en-US" dirty="0" smtClean="0"/>
              <a:t>of </a:t>
            </a:r>
            <a:r>
              <a:rPr lang="en-US" dirty="0" smtClean="0"/>
              <a:t>contents</a:t>
            </a:r>
            <a:br>
              <a:rPr lang="en-US" dirty="0" smtClean="0"/>
            </a:br>
            <a:r>
              <a:rPr lang="en-US" dirty="0" smtClean="0"/>
              <a:t/>
            </a:r>
            <a:br>
              <a:rPr lang="en-US" dirty="0" smtClean="0"/>
            </a:br>
            <a:r>
              <a:rPr lang="en-US" sz="2400" dirty="0" smtClean="0"/>
              <a:t>Introduction……………………………...1</a:t>
            </a:r>
            <a:br>
              <a:rPr lang="en-US" sz="2400" dirty="0" smtClean="0"/>
            </a:br>
            <a:r>
              <a:rPr lang="en-US" sz="2400" dirty="0" smtClean="0"/>
              <a:t>Problem……………………………………..2</a:t>
            </a:r>
            <a:br>
              <a:rPr lang="en-US" sz="2400" dirty="0" smtClean="0"/>
            </a:br>
            <a:r>
              <a:rPr lang="en-US" sz="2400" dirty="0" smtClean="0"/>
              <a:t>solution 1…………………………………..3</a:t>
            </a:r>
            <a:br>
              <a:rPr lang="en-US" sz="2400" dirty="0" smtClean="0"/>
            </a:br>
            <a:r>
              <a:rPr lang="en-US" sz="2400" dirty="0" smtClean="0"/>
              <a:t>solution 2…………………………………..4</a:t>
            </a:r>
            <a:br>
              <a:rPr lang="en-US" sz="2400" dirty="0" smtClean="0"/>
            </a:br>
            <a:r>
              <a:rPr lang="en-US" sz="2400" dirty="0" smtClean="0"/>
              <a:t>how the website works 1………………5</a:t>
            </a:r>
            <a:br>
              <a:rPr lang="en-US" sz="2400" dirty="0" smtClean="0"/>
            </a:br>
            <a:r>
              <a:rPr lang="en-US" sz="2400" dirty="0" smtClean="0"/>
              <a:t>how the website works 2………………6</a:t>
            </a:r>
            <a:br>
              <a:rPr lang="en-US" sz="2400" dirty="0" smtClean="0"/>
            </a:br>
            <a:r>
              <a:rPr lang="en-US" sz="2400" dirty="0" smtClean="0"/>
              <a:t>legal and compliance………………..7</a:t>
            </a:r>
            <a:br>
              <a:rPr lang="en-US" sz="2400" dirty="0" smtClean="0"/>
            </a:br>
            <a:r>
              <a:rPr lang="en-US" sz="2400" dirty="0" smtClean="0"/>
              <a:t>what makes the website unique…...…8</a:t>
            </a:r>
            <a:br>
              <a:rPr lang="en-US" sz="2400" dirty="0" smtClean="0"/>
            </a:br>
            <a:r>
              <a:rPr lang="en-US" sz="2400" dirty="0" smtClean="0"/>
              <a:t>future expansion………………………...9</a:t>
            </a:r>
            <a:br>
              <a:rPr lang="en-US" sz="2400" dirty="0" smtClean="0"/>
            </a:br>
            <a:r>
              <a:rPr lang="en-US" sz="2400" dirty="0" smtClean="0"/>
              <a:t>conclusion……………………..………..10</a:t>
            </a:r>
            <a:br>
              <a:rPr lang="en-US" sz="2400" dirty="0" smtClean="0"/>
            </a:br>
            <a:r>
              <a:rPr lang="en-US" sz="2400" dirty="0" smtClean="0"/>
              <a:t/>
            </a:r>
            <a:br>
              <a:rPr lang="en-US" sz="2400" dirty="0" smtClean="0"/>
            </a:br>
            <a:endParaRPr lang="en-US" dirty="0"/>
          </a:p>
        </p:txBody>
      </p:sp>
    </p:spTree>
    <p:extLst>
      <p:ext uri="{BB962C8B-B14F-4D97-AF65-F5344CB8AC3E}">
        <p14:creationId xmlns:p14="http://schemas.microsoft.com/office/powerpoint/2010/main" val="289633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4115" r="14115"/>
          <a:stretch>
            <a:fillRect/>
          </a:stretch>
        </p:blipFill>
        <p:spPr>
          <a:xfrm>
            <a:off x="989012" y="914399"/>
            <a:ext cx="3602236" cy="5019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half" idx="2"/>
          </p:nvPr>
        </p:nvSpPr>
        <p:spPr>
          <a:xfrm>
            <a:off x="4722812" y="2777066"/>
            <a:ext cx="6021388" cy="3576109"/>
          </a:xfrm>
        </p:spPr>
        <p:txBody>
          <a:bodyPr/>
          <a:lstStyle/>
          <a:p>
            <a:pPr marL="285750" indent="-285750">
              <a:buFont typeface="Arial" panose="020B0604020202020204" pitchFamily="34" charset="0"/>
              <a:buChar char="•"/>
            </a:pPr>
            <a:r>
              <a:rPr lang="en-US" dirty="0" smtClean="0"/>
              <a:t>Robotic Certifier was founded in August 2024 by Robotics Hub.</a:t>
            </a:r>
          </a:p>
          <a:p>
            <a:pPr marL="285750" indent="-285750">
              <a:buFont typeface="Arial" panose="020B0604020202020204" pitchFamily="34" charset="0"/>
              <a:buChar char="•"/>
            </a:pPr>
            <a:r>
              <a:rPr lang="en-US" dirty="0" smtClean="0"/>
              <a:t>It was launched by 10 Vaal University students after having encountered a problem and thinking of ways to make the process easier </a:t>
            </a:r>
            <a:r>
              <a:rPr lang="en-US" dirty="0" smtClean="0"/>
              <a:t>as well </a:t>
            </a:r>
            <a:r>
              <a:rPr lang="en-US" dirty="0" smtClean="0"/>
              <a:t>as finding a solution for it.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677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0" y="412987"/>
            <a:ext cx="6019800" cy="1143000"/>
          </a:xfrm>
        </p:spPr>
        <p:txBody>
          <a:bodyPr/>
          <a:lstStyle/>
          <a:p>
            <a:r>
              <a:rPr lang="en-US" dirty="0" smtClean="0"/>
              <a:t>Problem </a:t>
            </a:r>
            <a:endParaRPr lang="en-US" dirty="0"/>
          </a:p>
        </p:txBody>
      </p:sp>
      <p:sp>
        <p:nvSpPr>
          <p:cNvPr id="4" name="Text Placeholder 3"/>
          <p:cNvSpPr>
            <a:spLocks noGrp="1"/>
          </p:cNvSpPr>
          <p:nvPr>
            <p:ph type="body" sz="half" idx="2"/>
          </p:nvPr>
        </p:nvSpPr>
        <p:spPr>
          <a:xfrm>
            <a:off x="5312747" y="1718652"/>
            <a:ext cx="6021388" cy="4193059"/>
          </a:xfrm>
        </p:spPr>
        <p:txBody>
          <a:bodyPr>
            <a:normAutofit lnSpcReduction="10000"/>
          </a:bodyPr>
          <a:lstStyle/>
          <a:p>
            <a:pPr marL="285750" indent="-285750">
              <a:buFont typeface="Arial" panose="020B0604020202020204" pitchFamily="34" charset="0"/>
              <a:buChar char="•"/>
            </a:pPr>
            <a:r>
              <a:rPr lang="en-US" dirty="0" smtClean="0"/>
              <a:t>A lot of people experience problems when they want to certify their documents because most of the time the police close that department early and there's always a long queue.</a:t>
            </a:r>
          </a:p>
          <a:p>
            <a:pPr marL="285750" indent="-285750">
              <a:buFont typeface="Arial" panose="020B0604020202020204" pitchFamily="34" charset="0"/>
              <a:buChar char="•"/>
            </a:pPr>
            <a:r>
              <a:rPr lang="en-US" dirty="0" smtClean="0"/>
              <a:t>There are long </a:t>
            </a:r>
            <a:r>
              <a:rPr lang="en-US" dirty="0"/>
              <a:t>lines at police stations and post offices for document </a:t>
            </a:r>
            <a:r>
              <a:rPr lang="en-US" dirty="0" smtClean="0"/>
              <a:t>certification which also result in some people not being able to certify.</a:t>
            </a:r>
          </a:p>
          <a:p>
            <a:pPr marL="285750" indent="-285750">
              <a:buFont typeface="Arial" panose="020B0604020202020204" pitchFamily="34" charset="0"/>
              <a:buChar char="•"/>
            </a:pPr>
            <a:r>
              <a:rPr lang="en-US" dirty="0" smtClean="0"/>
              <a:t>It is a time-consuming process for all especially people that have jobs and have busy lives as well as people that live very far from the police station.</a:t>
            </a:r>
          </a:p>
          <a:p>
            <a:pPr marL="285750" indent="-285750">
              <a:buFont typeface="Arial" panose="020B0604020202020204" pitchFamily="34" charset="0"/>
              <a:buChar char="•"/>
            </a:pPr>
            <a:r>
              <a:rPr lang="en-US" dirty="0" smtClean="0"/>
              <a:t>The inefficient </a:t>
            </a:r>
            <a:r>
              <a:rPr lang="en-US" dirty="0"/>
              <a:t>use of police </a:t>
            </a:r>
            <a:r>
              <a:rPr lang="en-US" dirty="0" smtClean="0"/>
              <a:t>resources impact </a:t>
            </a:r>
            <a:r>
              <a:rPr lang="en-US" dirty="0"/>
              <a:t>on </a:t>
            </a:r>
            <a:r>
              <a:rPr lang="en-US" dirty="0" smtClean="0"/>
              <a:t>Policing because there are less police outside fighting crime.</a:t>
            </a:r>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194" y="984487"/>
            <a:ext cx="4429432" cy="4829175"/>
          </a:xfrm>
          <a:prstGeom prst="rect">
            <a:avLst/>
          </a:prstGeom>
        </p:spPr>
      </p:pic>
    </p:spTree>
    <p:extLst>
      <p:ext uri="{BB962C8B-B14F-4D97-AF65-F5344CB8AC3E}">
        <p14:creationId xmlns:p14="http://schemas.microsoft.com/office/powerpoint/2010/main" val="209395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10" y="848032"/>
            <a:ext cx="6019800" cy="1143000"/>
          </a:xfrm>
        </p:spPr>
        <p:txBody>
          <a:bodyPr/>
          <a:lstStyle/>
          <a:p>
            <a:r>
              <a:rPr lang="en-US" dirty="0" smtClean="0"/>
              <a:t>Solution</a:t>
            </a:r>
            <a:endParaRPr lang="en-US" dirty="0"/>
          </a:p>
        </p:txBody>
      </p:sp>
      <p:sp>
        <p:nvSpPr>
          <p:cNvPr id="4" name="Text Placeholder 3"/>
          <p:cNvSpPr>
            <a:spLocks noGrp="1"/>
          </p:cNvSpPr>
          <p:nvPr>
            <p:ph type="body" sz="half" idx="2"/>
          </p:nvPr>
        </p:nvSpPr>
        <p:spPr>
          <a:xfrm>
            <a:off x="367122" y="2442769"/>
            <a:ext cx="6021388" cy="2048933"/>
          </a:xfrm>
        </p:spPr>
        <p:txBody>
          <a:bodyPr>
            <a:normAutofit fontScale="92500" lnSpcReduction="20000"/>
          </a:bodyPr>
          <a:lstStyle/>
          <a:p>
            <a:pPr marL="285750" indent="-285750">
              <a:buFont typeface="Arial" panose="020B0604020202020204" pitchFamily="34" charset="0"/>
              <a:buChar char="•"/>
            </a:pPr>
            <a:r>
              <a:rPr lang="en-US" dirty="0"/>
              <a:t> </a:t>
            </a:r>
            <a:r>
              <a:rPr lang="en-US" dirty="0" smtClean="0"/>
              <a:t>Robotic Certifier is an online </a:t>
            </a:r>
            <a:r>
              <a:rPr lang="en-US" dirty="0"/>
              <a:t>platform for document </a:t>
            </a:r>
            <a:r>
              <a:rPr lang="en-US" dirty="0" smtClean="0"/>
              <a:t>certification and it is the future in making certification easier for all.</a:t>
            </a:r>
          </a:p>
          <a:p>
            <a:pPr marL="285750" indent="-285750">
              <a:buFont typeface="Arial" panose="020B0604020202020204" pitchFamily="34" charset="0"/>
              <a:buChar char="•"/>
            </a:pPr>
            <a:r>
              <a:rPr lang="en-US" dirty="0" smtClean="0"/>
              <a:t>It eliminates </a:t>
            </a:r>
            <a:r>
              <a:rPr lang="en-US" dirty="0"/>
              <a:t>the need for physical visits to police stations or post </a:t>
            </a:r>
            <a:r>
              <a:rPr lang="en-US" dirty="0" smtClean="0"/>
              <a:t>offices.</a:t>
            </a:r>
          </a:p>
          <a:p>
            <a:pPr marL="285750" indent="-285750">
              <a:buFont typeface="Arial" panose="020B0604020202020204" pitchFamily="34" charset="0"/>
              <a:buChar char="•"/>
            </a:pPr>
            <a:r>
              <a:rPr lang="en-US" dirty="0" smtClean="0"/>
              <a:t>It makes the </a:t>
            </a:r>
            <a:r>
              <a:rPr lang="en-US" dirty="0"/>
              <a:t>certification </a:t>
            </a:r>
            <a:r>
              <a:rPr lang="en-US" dirty="0" smtClean="0"/>
              <a:t>process a lot easier, </a:t>
            </a:r>
            <a:r>
              <a:rPr lang="en-US" dirty="0"/>
              <a:t>reduce wait times, and increase police presence on the streets to combat crime.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566" y="1298147"/>
            <a:ext cx="4438189" cy="4338176"/>
          </a:xfrm>
          <a:prstGeom prst="rect">
            <a:avLst/>
          </a:prstGeom>
        </p:spPr>
      </p:pic>
    </p:spTree>
    <p:extLst>
      <p:ext uri="{BB962C8B-B14F-4D97-AF65-F5344CB8AC3E}">
        <p14:creationId xmlns:p14="http://schemas.microsoft.com/office/powerpoint/2010/main" val="284929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2183" y="1084006"/>
            <a:ext cx="6019800" cy="1143000"/>
          </a:xfrm>
        </p:spPr>
        <p:txBody>
          <a:bodyPr/>
          <a:lstStyle/>
          <a:p>
            <a:r>
              <a:rPr lang="en-US" dirty="0" smtClean="0"/>
              <a:t>solution</a:t>
            </a:r>
            <a:endParaRPr lang="en-US" dirty="0"/>
          </a:p>
        </p:txBody>
      </p:sp>
      <p:sp>
        <p:nvSpPr>
          <p:cNvPr id="4" name="Text Placeholder 3"/>
          <p:cNvSpPr>
            <a:spLocks noGrp="1"/>
          </p:cNvSpPr>
          <p:nvPr>
            <p:ph type="body" sz="half" idx="2"/>
          </p:nvPr>
        </p:nvSpPr>
        <p:spPr>
          <a:xfrm>
            <a:off x="5422183" y="2684053"/>
            <a:ext cx="6021388" cy="3200947"/>
          </a:xfrm>
        </p:spPr>
        <p:txBody>
          <a:bodyPr/>
          <a:lstStyle/>
          <a:p>
            <a:pPr marL="285750" indent="-285750">
              <a:buFont typeface="Arial" panose="020B0604020202020204" pitchFamily="34" charset="0"/>
              <a:buChar char="•"/>
            </a:pPr>
            <a:r>
              <a:rPr lang="en-US" dirty="0" smtClean="0"/>
              <a:t>With Robotic Certifier, you will be able to get your documents certified anytime because the website is open 24/7.</a:t>
            </a:r>
          </a:p>
          <a:p>
            <a:pPr marL="285750" indent="-285750">
              <a:buFont typeface="Arial" panose="020B0604020202020204" pitchFamily="34" charset="0"/>
              <a:buChar char="•"/>
            </a:pPr>
            <a:r>
              <a:rPr lang="en-US" dirty="0" smtClean="0"/>
              <a:t>The verification process is quick and easy and you'll get your certified documents in less than 20 minutes.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1290484"/>
            <a:ext cx="4733925" cy="4245262"/>
          </a:xfrm>
          <a:prstGeom prst="rect">
            <a:avLst/>
          </a:prstGeom>
        </p:spPr>
      </p:pic>
    </p:spTree>
    <p:extLst>
      <p:ext uri="{BB962C8B-B14F-4D97-AF65-F5344CB8AC3E}">
        <p14:creationId xmlns:p14="http://schemas.microsoft.com/office/powerpoint/2010/main" val="140478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976" y="286364"/>
            <a:ext cx="6019800" cy="1143000"/>
          </a:xfrm>
        </p:spPr>
        <p:txBody>
          <a:bodyPr/>
          <a:lstStyle/>
          <a:p>
            <a:r>
              <a:rPr lang="en-US" dirty="0" smtClean="0"/>
              <a:t>How the website works 1</a:t>
            </a:r>
            <a:endParaRPr lang="en-US" dirty="0"/>
          </a:p>
        </p:txBody>
      </p:sp>
      <p:sp>
        <p:nvSpPr>
          <p:cNvPr id="4" name="Text Placeholder 3"/>
          <p:cNvSpPr>
            <a:spLocks noGrp="1"/>
          </p:cNvSpPr>
          <p:nvPr>
            <p:ph type="body" sz="half" idx="2"/>
          </p:nvPr>
        </p:nvSpPr>
        <p:spPr>
          <a:xfrm>
            <a:off x="278630" y="2039649"/>
            <a:ext cx="6021388" cy="4341486"/>
          </a:xfrm>
        </p:spPr>
        <p:txBody>
          <a:bodyPr>
            <a:normAutofit/>
          </a:bodyPr>
          <a:lstStyle/>
          <a:p>
            <a:pPr marL="285750" indent="-285750">
              <a:buFont typeface="Arial" panose="020B0604020202020204" pitchFamily="34" charset="0"/>
              <a:buChar char="•"/>
            </a:pPr>
            <a:r>
              <a:rPr lang="en-US" dirty="0"/>
              <a:t>Users will go to the website, make an </a:t>
            </a:r>
            <a:r>
              <a:rPr lang="en-US" dirty="0" smtClean="0"/>
              <a:t>account or login </a:t>
            </a:r>
            <a:r>
              <a:rPr lang="en-US" dirty="0"/>
              <a:t>and upload the papers that need to be certified</a:t>
            </a:r>
            <a:r>
              <a:rPr lang="en-US" dirty="0" smtClean="0"/>
              <a:t>.</a:t>
            </a:r>
          </a:p>
          <a:p>
            <a:pPr marL="285750" indent="-285750">
              <a:buFont typeface="Arial" panose="020B0604020202020204" pitchFamily="34" charset="0"/>
              <a:buChar char="•"/>
            </a:pPr>
            <a:r>
              <a:rPr lang="en-US" dirty="0" smtClean="0"/>
              <a:t>The website will also give information as to what type of document is acceptable, </a:t>
            </a:r>
            <a:r>
              <a:rPr lang="en-US" dirty="0" err="1" smtClean="0"/>
              <a:t>e.g</a:t>
            </a:r>
            <a:r>
              <a:rPr lang="en-US" dirty="0" smtClean="0"/>
              <a:t> pdf, </a:t>
            </a:r>
            <a:r>
              <a:rPr lang="en-US" dirty="0" err="1" smtClean="0"/>
              <a:t>docx</a:t>
            </a:r>
            <a:r>
              <a:rPr lang="en-US" dirty="0" smtClean="0"/>
              <a:t>, </a:t>
            </a:r>
            <a:r>
              <a:rPr lang="en-US" dirty="0" err="1" smtClean="0"/>
              <a:t>png</a:t>
            </a:r>
            <a:r>
              <a:rPr lang="en-US" smtClean="0"/>
              <a:t>, jpeg </a:t>
            </a:r>
            <a:r>
              <a:rPr lang="en-US" dirty="0" smtClean="0"/>
              <a:t>or jpg.</a:t>
            </a:r>
          </a:p>
          <a:p>
            <a:pPr marL="285750" indent="-285750">
              <a:buFont typeface="Arial" panose="020B0604020202020204" pitchFamily="34" charset="0"/>
              <a:buChar char="•"/>
            </a:pPr>
            <a:r>
              <a:rPr lang="en-US" dirty="0"/>
              <a:t>After uploading the document, it is reviewed by an approved certifier</a:t>
            </a:r>
            <a:r>
              <a:rPr lang="en-US" dirty="0" smtClean="0"/>
              <a:t>.</a:t>
            </a:r>
          </a:p>
          <a:p>
            <a:pPr marL="285750" indent="-285750">
              <a:buFont typeface="Arial" panose="020B0604020202020204" pitchFamily="34" charset="0"/>
              <a:buChar char="•"/>
            </a:pPr>
            <a:r>
              <a:rPr lang="en-US" dirty="0" smtClean="0"/>
              <a:t>The user will also go through the facial recognition process to verify that they are the ones on their ID’s.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776" y="186813"/>
            <a:ext cx="5035958" cy="313342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775" y="3451123"/>
            <a:ext cx="5035959" cy="3178598"/>
          </a:xfrm>
          <a:prstGeom prst="rect">
            <a:avLst/>
          </a:prstGeom>
        </p:spPr>
      </p:pic>
    </p:spTree>
    <p:extLst>
      <p:ext uri="{BB962C8B-B14F-4D97-AF65-F5344CB8AC3E}">
        <p14:creationId xmlns:p14="http://schemas.microsoft.com/office/powerpoint/2010/main" val="128633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3832" y="562896"/>
            <a:ext cx="6019800" cy="1143000"/>
          </a:xfrm>
        </p:spPr>
        <p:txBody>
          <a:bodyPr/>
          <a:lstStyle/>
          <a:p>
            <a:r>
              <a:rPr lang="en-US" dirty="0"/>
              <a:t>How the website </a:t>
            </a:r>
            <a:r>
              <a:rPr lang="en-US" dirty="0" smtClean="0"/>
              <a:t>works 2</a:t>
            </a:r>
            <a:endParaRPr lang="en-US" dirty="0"/>
          </a:p>
        </p:txBody>
      </p:sp>
      <p:sp>
        <p:nvSpPr>
          <p:cNvPr id="4" name="Text Placeholder 3"/>
          <p:cNvSpPr>
            <a:spLocks noGrp="1"/>
          </p:cNvSpPr>
          <p:nvPr>
            <p:ph type="body" sz="half" idx="2"/>
          </p:nvPr>
        </p:nvSpPr>
        <p:spPr>
          <a:xfrm>
            <a:off x="5342244" y="2059311"/>
            <a:ext cx="6021388" cy="3682728"/>
          </a:xfrm>
        </p:spPr>
        <p:txBody>
          <a:bodyPr/>
          <a:lstStyle/>
          <a:p>
            <a:pPr marL="285750" indent="-285750">
              <a:buFont typeface="Arial" panose="020B0604020202020204" pitchFamily="34" charset="0"/>
              <a:buChar char="•"/>
            </a:pPr>
            <a:r>
              <a:rPr lang="en-US" dirty="0" smtClean="0"/>
              <a:t>After being verified and approved, the certifier will certify the document with a legal and secure digital stamp and a signature.</a:t>
            </a:r>
          </a:p>
          <a:p>
            <a:pPr marL="285750" indent="-285750">
              <a:buFont typeface="Arial" panose="020B0604020202020204" pitchFamily="34" charset="0"/>
              <a:buChar char="•"/>
            </a:pPr>
            <a:r>
              <a:rPr lang="en-US" dirty="0" smtClean="0"/>
              <a:t>The user will then be notified that the process was successful and have the certified documents sent to them via e-mail.</a:t>
            </a:r>
          </a:p>
          <a:p>
            <a:pPr marL="285750" indent="-285750">
              <a:buFont typeface="Arial" panose="020B0604020202020204" pitchFamily="34" charset="0"/>
              <a:buChar char="•"/>
            </a:pPr>
            <a:r>
              <a:rPr lang="en-US" dirty="0" smtClean="0"/>
              <a:t>The user will then be able to download and print out the document for their own use or upload it where they would need it to</a:t>
            </a:r>
          </a:p>
          <a:p>
            <a:pPr marL="285750" indent="-285750">
              <a:buFont typeface="Arial" panose="020B0604020202020204" pitchFamily="34" charset="0"/>
              <a:buChar char="•"/>
            </a:pPr>
            <a:r>
              <a:rPr lang="en-US" dirty="0" smtClean="0"/>
              <a:t>This goes to show how efficient and easy Robotic Certifier has made things for users.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42" y="1010265"/>
            <a:ext cx="4937023" cy="4800600"/>
          </a:xfrm>
          <a:prstGeom prst="rect">
            <a:avLst/>
          </a:prstGeom>
        </p:spPr>
      </p:pic>
    </p:spTree>
    <p:extLst>
      <p:ext uri="{BB962C8B-B14F-4D97-AF65-F5344CB8AC3E}">
        <p14:creationId xmlns:p14="http://schemas.microsoft.com/office/powerpoint/2010/main" val="172710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31" y="779207"/>
            <a:ext cx="6019800" cy="1143000"/>
          </a:xfrm>
        </p:spPr>
        <p:txBody>
          <a:bodyPr/>
          <a:lstStyle/>
          <a:p>
            <a:r>
              <a:rPr lang="en-US" dirty="0" smtClean="0"/>
              <a:t>Legal and Compliance </a:t>
            </a:r>
            <a:endParaRPr lang="en-US" dirty="0"/>
          </a:p>
        </p:txBody>
      </p:sp>
      <p:sp>
        <p:nvSpPr>
          <p:cNvPr id="4" name="Text Placeholder 3"/>
          <p:cNvSpPr>
            <a:spLocks noGrp="1"/>
          </p:cNvSpPr>
          <p:nvPr>
            <p:ph type="body" sz="half" idx="2"/>
          </p:nvPr>
        </p:nvSpPr>
        <p:spPr>
          <a:xfrm>
            <a:off x="327793" y="2305117"/>
            <a:ext cx="6021388" cy="3318934"/>
          </a:xfrm>
        </p:spPr>
        <p:txBody>
          <a:bodyPr/>
          <a:lstStyle/>
          <a:p>
            <a:pPr marL="285750" indent="-285750">
              <a:buFont typeface="Arial" panose="020B0604020202020204" pitchFamily="34" charset="0"/>
              <a:buChar char="•"/>
            </a:pPr>
            <a:r>
              <a:rPr lang="en-US" dirty="0" smtClean="0"/>
              <a:t>Robotic Certifier follows the laws and is a legal website.</a:t>
            </a:r>
          </a:p>
          <a:p>
            <a:pPr marL="285750" indent="-285750">
              <a:buFont typeface="Arial" panose="020B0604020202020204" pitchFamily="34" charset="0"/>
              <a:buChar char="•"/>
            </a:pPr>
            <a:r>
              <a:rPr lang="en-US" dirty="0" smtClean="0"/>
              <a:t>It follows data protection </a:t>
            </a:r>
            <a:r>
              <a:rPr lang="en-US" dirty="0"/>
              <a:t>laws like GDPR and CCPA and digital signature rules, including proper methods for creating and storing digital </a:t>
            </a:r>
            <a:r>
              <a:rPr lang="en-US" dirty="0" smtClean="0"/>
              <a:t>signatures in order to be accepted by the government and private agencies and organizations.</a:t>
            </a:r>
          </a:p>
          <a:p>
            <a:pPr marL="285750" indent="-285750">
              <a:buFont typeface="Arial" panose="020B0604020202020204" pitchFamily="34" charset="0"/>
              <a:buChar char="•"/>
            </a:pPr>
            <a:r>
              <a:rPr lang="en-US" dirty="0" smtClean="0"/>
              <a:t>Online </a:t>
            </a:r>
            <a:r>
              <a:rPr lang="en-US" dirty="0"/>
              <a:t>certification should be legally recognized just like physical certification and meet national and international standards</a:t>
            </a:r>
            <a:r>
              <a:rPr lang="en-US" dirty="0" smtClean="0"/>
              <a:t>.</a:t>
            </a:r>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172" y="1179870"/>
            <a:ext cx="4534551" cy="4444181"/>
          </a:xfrm>
          <a:prstGeom prst="rect">
            <a:avLst/>
          </a:prstGeom>
        </p:spPr>
      </p:pic>
    </p:spTree>
    <p:extLst>
      <p:ext uri="{BB962C8B-B14F-4D97-AF65-F5344CB8AC3E}">
        <p14:creationId xmlns:p14="http://schemas.microsoft.com/office/powerpoint/2010/main" val="367680743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1428</TotalTime>
  <Words>810</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Slice</vt:lpstr>
      <vt:lpstr>Robotic hub</vt:lpstr>
      <vt:lpstr>Table of contents  Introduction……………………………...1 Problem……………………………………..2 solution 1…………………………………..3 solution 2…………………………………..4 how the website works 1………………5 how the website works 2………………6 legal and compliance………………..7 what makes the website unique…...…8 future expansion………………………...9 conclusion……………………..………..10  </vt:lpstr>
      <vt:lpstr>Introduction</vt:lpstr>
      <vt:lpstr>Problem </vt:lpstr>
      <vt:lpstr>Solution</vt:lpstr>
      <vt:lpstr>solution</vt:lpstr>
      <vt:lpstr>How the website works 1</vt:lpstr>
      <vt:lpstr>How the website works 2</vt:lpstr>
      <vt:lpstr>Legal and Compliance </vt:lpstr>
      <vt:lpstr>What makes the website unique</vt:lpstr>
      <vt:lpstr>Future expansion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27</cp:revision>
  <dcterms:created xsi:type="dcterms:W3CDTF">2024-10-20T12:56:50Z</dcterms:created>
  <dcterms:modified xsi:type="dcterms:W3CDTF">2024-10-21T12:46:23Z</dcterms:modified>
</cp:coreProperties>
</file>