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AD0C-FD23-4944-A173-24991408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98075-1150-42E4-964A-CB3064671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5276-7799-451F-8627-6197E334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CC6B-8E91-48D5-BF7A-38688777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FB73-91C3-4197-86AD-20D94259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8CD6-6242-4217-8471-E128F6CD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3D3F6-35BE-4F05-841C-A5CF0EB0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D1ED-43A8-416A-9A7F-880D2FFB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AA90-CF21-4C81-BE20-ACDF6BDE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97AE-3EEC-4234-B40A-CBE5A0E9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BFE7C-92BB-4880-85C5-0CAAFFB6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BCCB-14DC-4FCE-AD68-B088C148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87C4-2830-41D1-8675-EC7A25A4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82BD-B165-4A3B-A408-7215FC69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A489-D035-47DE-B0C9-3F8F4474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C25-49F8-4C82-98E8-6D1EE6B0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4AC0-B953-444E-BB09-AD031E72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C078-44ED-4EC3-BE8B-59790CF9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7A8C-69F7-4AAF-B2BF-63A3B354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1CBA-F044-445F-A55D-B9DB485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A903-8B08-41AE-B7D2-9966532C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1DF1-BDF2-4F3C-B586-ADD4EA9C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3012-A359-423F-A5C8-5662B380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0E9-55D8-429B-9197-E1BAE33E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AFB3-B445-4D6C-B59C-D1DFD7C9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87F8-2E65-46F0-B0DC-E9FEC8C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C9A0-8407-477D-BB7F-09FD1AB0E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F590B-19B7-4D21-9110-4B4409C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D34B-B4E4-485B-8656-C83EE6DF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B83A6-40C6-4E02-A32F-2534E9D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FF52-6655-4CA2-9A0E-D93AE6A6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E3E-8991-482B-B770-F26DF4EE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70FE-D67B-419F-A4AC-E17CAD65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31F3-1CE4-4F2C-A962-A1CB058BC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A461B-4117-44A5-9AE4-1BB7B2E4E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35A5D-554F-4D02-8206-4DA83B05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06155-611B-47C7-9194-4D0B7468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E36F6-2066-4287-A2D8-412EE88B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D3EE-4A6E-4F4A-99C5-0A93AD3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313D-AF5B-408B-9BEB-6033BF88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4C617-D539-4A41-A495-5AF5E370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8876A-5109-43ED-AEFE-A9A76692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973FD-354B-4760-9C2C-940E4F3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AB219-3163-4A48-BA58-7E3FD703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A055A-8628-42C2-8280-D5101E1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B7C4C-BB0E-4F80-9FB6-923D2A0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558-5157-4165-AFBD-33FEB7AC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DB22-F08E-48BC-8186-4E047745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F4C5-00B8-4B12-ADDB-8BD20B82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87768-054D-4502-9BAD-D7228EB6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1B419-14B2-421C-9379-1C6EE76D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BF82-D947-4F3F-AEE5-F72B6505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4B59-7B78-48D0-A6FE-5E2A556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62EFB-FB83-47E2-AE33-57A813DEF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75C48-7E79-4A78-9E11-3398264A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EF82-1F38-4424-BBF3-C2A0719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5B9D-E536-46CF-A222-D1173DC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E49C-D8EB-400F-A968-F7C6CF5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C8212-50FF-41B3-94D8-4833A622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BA92-01F5-4ABC-A983-129B0175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79BB-ADCA-4D4F-A8FE-95A6EA7C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C374-4DFD-4946-812D-2FEF65AB4D1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9F94-570D-4510-BCBB-96B49D35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BF9D-5B61-4ECD-9804-D1C2615B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D8D7-5B98-41BF-B91E-61CF7459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E77E8-32F7-4F1B-99B8-C0932F2E05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0" y="307955"/>
            <a:ext cx="925195" cy="8064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5C7F5-0422-4BD3-A3E0-B179167B161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03" y="312400"/>
            <a:ext cx="920750" cy="80200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181A2-F3B7-4C16-98B7-D84DB8F7FF3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53" y="312400"/>
            <a:ext cx="920750" cy="80264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9F6FC-FBB7-4870-A248-BC855CC097C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71" y="325735"/>
            <a:ext cx="915670" cy="79756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CA546-3722-4A46-BEC9-A3533F3AE38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55" y="312400"/>
            <a:ext cx="927100" cy="80708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9EE04-06F2-490A-84DA-CC1DD21CC96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96" y="316210"/>
            <a:ext cx="922020" cy="803275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AABED-CA28-4831-93E7-AEE48F83FA9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92" y="335895"/>
            <a:ext cx="913130" cy="79565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BD336-B99E-46F2-AC54-172DB008C7E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7" y="316210"/>
            <a:ext cx="927100" cy="80708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23658-8BCD-4955-8AB6-0B56C3CC564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59" y="332720"/>
            <a:ext cx="908050" cy="79057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F8A51-758E-4F18-AEC8-13BB9D1FD3F2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09" y="329863"/>
            <a:ext cx="914400" cy="79629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37AAC-F08E-41C7-9F1A-F12D2287B098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13" y="5095221"/>
            <a:ext cx="1181100" cy="102870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AD212F-EC6B-4031-8DF3-00064D642FF4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21" y="5095221"/>
            <a:ext cx="1181100" cy="102870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FC3B6E-6C86-4F1B-BC94-8584A82F558B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46" y="5110182"/>
            <a:ext cx="1187450" cy="1034415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F1714-0A5F-4A76-9FA6-2674E27536C9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21" y="5110182"/>
            <a:ext cx="1187450" cy="1034415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5A2B2F-D6B6-4E6B-AC3C-3CB998EA9875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21" y="5112722"/>
            <a:ext cx="1200150" cy="104521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A1FA9-A521-4034-8172-291F10D1803C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31" y="5119072"/>
            <a:ext cx="1195070" cy="10414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66A952-4265-4E53-9957-E894A1D5BA15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001" y="5112722"/>
            <a:ext cx="1202690" cy="104775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EF6DB-F0D8-4790-BD20-F9C69B2C24C1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691" y="5115579"/>
            <a:ext cx="1206500" cy="1050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53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Isichei</dc:creator>
  <cp:lastModifiedBy>Benedict Isichei</cp:lastModifiedBy>
  <cp:revision>3</cp:revision>
  <dcterms:created xsi:type="dcterms:W3CDTF">2018-07-20T16:58:06Z</dcterms:created>
  <dcterms:modified xsi:type="dcterms:W3CDTF">2018-07-20T21:26:25Z</dcterms:modified>
</cp:coreProperties>
</file>