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5"/>
    <p:restoredTop sz="93223"/>
  </p:normalViewPr>
  <p:slideViewPr>
    <p:cSldViewPr snapToGrid="0">
      <p:cViewPr>
        <p:scale>
          <a:sx n="126" d="100"/>
          <a:sy n="126" d="100"/>
        </p:scale>
        <p:origin x="40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5FE48-3B12-0142-AD96-4E43C4BBCD2C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1143000"/>
            <a:ext cx="2286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8E791-E113-CC42-93AE-F33DC55C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4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1143000"/>
            <a:ext cx="2286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a blue and a red, is there a starting configuration where you CANNOT connect on arbitrary sides?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8E791-E113-CC42-93AE-F33DC55CAD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8E791-E113-CC42-93AE-F33DC55CAD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6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671"/>
            <a:ext cx="10363200" cy="573024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644891"/>
            <a:ext cx="9144000" cy="397382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1B9-E2AC-884E-BA98-118D8C0419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331-D385-234D-961A-F65C84EC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1B9-E2AC-884E-BA98-118D8C0419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331-D385-234D-961A-F65C84EC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6300"/>
            <a:ext cx="262890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6300"/>
            <a:ext cx="773430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1B9-E2AC-884E-BA98-118D8C0419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331-D385-234D-961A-F65C84EC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1B9-E2AC-884E-BA98-118D8C0419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331-D385-234D-961A-F65C84EC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103375"/>
            <a:ext cx="10515600" cy="68465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1014715"/>
            <a:ext cx="10515600" cy="36004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1B9-E2AC-884E-BA98-118D8C0419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331-D385-234D-961A-F65C84EC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8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81500"/>
            <a:ext cx="5181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81500"/>
            <a:ext cx="5181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1B9-E2AC-884E-BA98-118D8C0419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331-D385-234D-961A-F65C84EC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6304"/>
            <a:ext cx="1051560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34791"/>
            <a:ext cx="5157787" cy="19773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012180"/>
            <a:ext cx="5157787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34791"/>
            <a:ext cx="5183188" cy="19773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012180"/>
            <a:ext cx="518318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1B9-E2AC-884E-BA98-118D8C0419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331-D385-234D-961A-F65C84EC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1B9-E2AC-884E-BA98-118D8C0419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331-D385-234D-961A-F65C84EC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1B9-E2AC-884E-BA98-118D8C0419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331-D385-234D-961A-F65C84EC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7280"/>
            <a:ext cx="3932237" cy="38404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69824"/>
            <a:ext cx="6172200" cy="116967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37760"/>
            <a:ext cx="3932237" cy="91478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1B9-E2AC-884E-BA98-118D8C0419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331-D385-234D-961A-F65C84EC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7280"/>
            <a:ext cx="3932237" cy="38404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69824"/>
            <a:ext cx="6172200" cy="116967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37760"/>
            <a:ext cx="3932237" cy="91478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1B9-E2AC-884E-BA98-118D8C0419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331-D385-234D-961A-F65C84EC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6304"/>
            <a:ext cx="105156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81500"/>
            <a:ext cx="105156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255244"/>
            <a:ext cx="2743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81B9-E2AC-884E-BA98-118D8C0419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255244"/>
            <a:ext cx="41148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255244"/>
            <a:ext cx="2743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7331-D385-234D-961A-F65C84EC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5" name="Group 1234">
            <a:extLst>
              <a:ext uri="{FF2B5EF4-FFF2-40B4-BE49-F238E27FC236}">
                <a16:creationId xmlns:a16="http://schemas.microsoft.com/office/drawing/2014/main" id="{76FC6D44-BEF8-8EA1-9F6C-39B97B48AF38}"/>
              </a:ext>
            </a:extLst>
          </p:cNvPr>
          <p:cNvGrpSpPr/>
          <p:nvPr/>
        </p:nvGrpSpPr>
        <p:grpSpPr>
          <a:xfrm>
            <a:off x="849610" y="4769400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236" name="Rectangle 1235">
              <a:extLst>
                <a:ext uri="{FF2B5EF4-FFF2-40B4-BE49-F238E27FC236}">
                  <a16:creationId xmlns:a16="http://schemas.microsoft.com/office/drawing/2014/main" id="{68CAC3D8-C7BC-4BA7-1602-C6A485A57769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37" name="Rectangle 1236">
              <a:extLst>
                <a:ext uri="{FF2B5EF4-FFF2-40B4-BE49-F238E27FC236}">
                  <a16:creationId xmlns:a16="http://schemas.microsoft.com/office/drawing/2014/main" id="{2AAA3425-DE10-52D6-3322-7D0F64AD430C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38" name="Rectangle 1237">
              <a:extLst>
                <a:ext uri="{FF2B5EF4-FFF2-40B4-BE49-F238E27FC236}">
                  <a16:creationId xmlns:a16="http://schemas.microsoft.com/office/drawing/2014/main" id="{194AE063-9387-F4A7-1930-2DD9AF1D467C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F7144D68-9738-9151-1168-C1C8F97EB057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40" name="Rectangle 1239">
              <a:extLst>
                <a:ext uri="{FF2B5EF4-FFF2-40B4-BE49-F238E27FC236}">
                  <a16:creationId xmlns:a16="http://schemas.microsoft.com/office/drawing/2014/main" id="{4C4351B6-ADF6-A096-3677-112F94E03506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241" name="Group 1240">
            <a:extLst>
              <a:ext uri="{FF2B5EF4-FFF2-40B4-BE49-F238E27FC236}">
                <a16:creationId xmlns:a16="http://schemas.microsoft.com/office/drawing/2014/main" id="{AF0A0941-1C4F-7F8B-2D1B-2B48BBBA9AAA}"/>
              </a:ext>
            </a:extLst>
          </p:cNvPr>
          <p:cNvGrpSpPr/>
          <p:nvPr/>
        </p:nvGrpSpPr>
        <p:grpSpPr>
          <a:xfrm>
            <a:off x="1974141" y="5732006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242" name="Rectangle 1241">
              <a:extLst>
                <a:ext uri="{FF2B5EF4-FFF2-40B4-BE49-F238E27FC236}">
                  <a16:creationId xmlns:a16="http://schemas.microsoft.com/office/drawing/2014/main" id="{FDD12D61-23FA-4C71-A744-45190E422125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3" name="Rectangle 1242">
              <a:extLst>
                <a:ext uri="{FF2B5EF4-FFF2-40B4-BE49-F238E27FC236}">
                  <a16:creationId xmlns:a16="http://schemas.microsoft.com/office/drawing/2014/main" id="{47999439-A19A-5061-ACF4-18EA958D3EC5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44" name="Rectangle 1243">
              <a:extLst>
                <a:ext uri="{FF2B5EF4-FFF2-40B4-BE49-F238E27FC236}">
                  <a16:creationId xmlns:a16="http://schemas.microsoft.com/office/drawing/2014/main" id="{30B5BC3C-C10E-86C2-1E72-05AEB3E4966D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5FAE577F-922F-7C07-110C-0588438FAB57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46" name="Rectangle 1245">
              <a:extLst>
                <a:ext uri="{FF2B5EF4-FFF2-40B4-BE49-F238E27FC236}">
                  <a16:creationId xmlns:a16="http://schemas.microsoft.com/office/drawing/2014/main" id="{350AA234-829B-4775-ECCE-84CF840B58D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247" name="Frame 1246">
            <a:extLst>
              <a:ext uri="{FF2B5EF4-FFF2-40B4-BE49-F238E27FC236}">
                <a16:creationId xmlns:a16="http://schemas.microsoft.com/office/drawing/2014/main" id="{11FE03C5-300D-72BE-124E-C6922F0CA6DD}"/>
              </a:ext>
            </a:extLst>
          </p:cNvPr>
          <p:cNvSpPr/>
          <p:nvPr/>
        </p:nvSpPr>
        <p:spPr>
          <a:xfrm>
            <a:off x="23563" y="438980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48" name="Group 1247">
            <a:extLst>
              <a:ext uri="{FF2B5EF4-FFF2-40B4-BE49-F238E27FC236}">
                <a16:creationId xmlns:a16="http://schemas.microsoft.com/office/drawing/2014/main" id="{43AC570F-6E57-78B3-0049-68FDE0913F54}"/>
              </a:ext>
            </a:extLst>
          </p:cNvPr>
          <p:cNvGrpSpPr/>
          <p:nvPr/>
        </p:nvGrpSpPr>
        <p:grpSpPr>
          <a:xfrm>
            <a:off x="791443" y="1321182"/>
            <a:ext cx="536028" cy="536028"/>
            <a:chOff x="2511972" y="2102069"/>
            <a:chExt cx="536028" cy="536028"/>
          </a:xfrm>
        </p:grpSpPr>
        <p:sp>
          <p:nvSpPr>
            <p:cNvPr id="1249" name="Rectangle 1248">
              <a:extLst>
                <a:ext uri="{FF2B5EF4-FFF2-40B4-BE49-F238E27FC236}">
                  <a16:creationId xmlns:a16="http://schemas.microsoft.com/office/drawing/2014/main" id="{E86E658C-6EBD-4F01-E403-A63610604DD5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0" name="Rectangle 1249">
              <a:extLst>
                <a:ext uri="{FF2B5EF4-FFF2-40B4-BE49-F238E27FC236}">
                  <a16:creationId xmlns:a16="http://schemas.microsoft.com/office/drawing/2014/main" id="{47DED4C6-E9F0-0431-F6AA-E9A818001177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51" name="Rectangle 1250">
              <a:extLst>
                <a:ext uri="{FF2B5EF4-FFF2-40B4-BE49-F238E27FC236}">
                  <a16:creationId xmlns:a16="http://schemas.microsoft.com/office/drawing/2014/main" id="{B2286435-AFF7-ECD6-7165-06AE047BD863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52" name="Rectangle 1251">
              <a:extLst>
                <a:ext uri="{FF2B5EF4-FFF2-40B4-BE49-F238E27FC236}">
                  <a16:creationId xmlns:a16="http://schemas.microsoft.com/office/drawing/2014/main" id="{EB82F9CE-47C9-A031-6C1D-87E18F1D032D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42173349-2796-EF63-46E6-88077CA5AA62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2D704C21-501B-C90A-1A1E-CC32819013F0}"/>
              </a:ext>
            </a:extLst>
          </p:cNvPr>
          <p:cNvGrpSpPr/>
          <p:nvPr/>
        </p:nvGrpSpPr>
        <p:grpSpPr>
          <a:xfrm>
            <a:off x="1915974" y="2283788"/>
            <a:ext cx="536028" cy="536028"/>
            <a:chOff x="2511972" y="2102069"/>
            <a:chExt cx="536028" cy="536028"/>
          </a:xfrm>
        </p:grpSpPr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91B90999-B8B2-E75E-F9F3-F8CF79AE96AC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D52B9843-28F7-90FC-3A4A-A91FCC622E97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57" name="Rectangle 1256">
              <a:extLst>
                <a:ext uri="{FF2B5EF4-FFF2-40B4-BE49-F238E27FC236}">
                  <a16:creationId xmlns:a16="http://schemas.microsoft.com/office/drawing/2014/main" id="{CA8C066E-5AD6-244F-63F9-9B84669AFA8B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58" name="Rectangle 1257">
              <a:extLst>
                <a:ext uri="{FF2B5EF4-FFF2-40B4-BE49-F238E27FC236}">
                  <a16:creationId xmlns:a16="http://schemas.microsoft.com/office/drawing/2014/main" id="{B60CD360-5DB7-CBB9-59E6-3A1437F28100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59" name="Rectangle 1258">
              <a:extLst>
                <a:ext uri="{FF2B5EF4-FFF2-40B4-BE49-F238E27FC236}">
                  <a16:creationId xmlns:a16="http://schemas.microsoft.com/office/drawing/2014/main" id="{80FA2D19-0B1F-154B-6714-FC743A481F62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260" name="Frame 1259">
            <a:extLst>
              <a:ext uri="{FF2B5EF4-FFF2-40B4-BE49-F238E27FC236}">
                <a16:creationId xmlns:a16="http://schemas.microsoft.com/office/drawing/2014/main" id="{C819C029-50CC-043A-339D-9CE093585351}"/>
              </a:ext>
            </a:extLst>
          </p:cNvPr>
          <p:cNvSpPr/>
          <p:nvPr/>
        </p:nvSpPr>
        <p:spPr>
          <a:xfrm>
            <a:off x="3123259" y="438979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C32A904C-6E12-7E4B-C540-265BEEDF8127}"/>
              </a:ext>
            </a:extLst>
          </p:cNvPr>
          <p:cNvGrpSpPr/>
          <p:nvPr/>
        </p:nvGrpSpPr>
        <p:grpSpPr>
          <a:xfrm>
            <a:off x="3891139" y="1321181"/>
            <a:ext cx="536028" cy="536028"/>
            <a:chOff x="2511972" y="2102069"/>
            <a:chExt cx="536028" cy="536028"/>
          </a:xfrm>
        </p:grpSpPr>
        <p:sp>
          <p:nvSpPr>
            <p:cNvPr id="1262" name="Rectangle 1261">
              <a:extLst>
                <a:ext uri="{FF2B5EF4-FFF2-40B4-BE49-F238E27FC236}">
                  <a16:creationId xmlns:a16="http://schemas.microsoft.com/office/drawing/2014/main" id="{104026EB-6D46-3D99-9016-08D14AF31670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34627ED7-9A19-0071-03DD-0B93134D43B2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64" name="Rectangle 1263">
              <a:extLst>
                <a:ext uri="{FF2B5EF4-FFF2-40B4-BE49-F238E27FC236}">
                  <a16:creationId xmlns:a16="http://schemas.microsoft.com/office/drawing/2014/main" id="{7558A283-9926-A068-024A-BBFA4690EC38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5444EE97-AF1B-CB86-3DA5-EC9140D2DB07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66" name="Rectangle 1265">
              <a:extLst>
                <a:ext uri="{FF2B5EF4-FFF2-40B4-BE49-F238E27FC236}">
                  <a16:creationId xmlns:a16="http://schemas.microsoft.com/office/drawing/2014/main" id="{22D9EC8C-8836-538A-7DE3-6CB74FFAB16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7BF8129D-5F45-8043-8362-5BE93C0435C7}"/>
              </a:ext>
            </a:extLst>
          </p:cNvPr>
          <p:cNvGrpSpPr/>
          <p:nvPr/>
        </p:nvGrpSpPr>
        <p:grpSpPr>
          <a:xfrm>
            <a:off x="5015670" y="2283787"/>
            <a:ext cx="536028" cy="536028"/>
            <a:chOff x="2511972" y="2102069"/>
            <a:chExt cx="536028" cy="536028"/>
          </a:xfrm>
        </p:grpSpPr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857EE27D-F65A-277E-310F-6AD9419E18C9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7DF674EC-C5AF-2B9C-2F5B-EE77256BA252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70" name="Rectangle 1269">
              <a:extLst>
                <a:ext uri="{FF2B5EF4-FFF2-40B4-BE49-F238E27FC236}">
                  <a16:creationId xmlns:a16="http://schemas.microsoft.com/office/drawing/2014/main" id="{4EFDDEA2-3D0B-B37C-BFBA-7829B7C8967E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71" name="Rectangle 1270">
              <a:extLst>
                <a:ext uri="{FF2B5EF4-FFF2-40B4-BE49-F238E27FC236}">
                  <a16:creationId xmlns:a16="http://schemas.microsoft.com/office/drawing/2014/main" id="{DC94CF9A-C2BF-75D8-3211-0D5B1218CE7B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72" name="Rectangle 1271">
              <a:extLst>
                <a:ext uri="{FF2B5EF4-FFF2-40B4-BE49-F238E27FC236}">
                  <a16:creationId xmlns:a16="http://schemas.microsoft.com/office/drawing/2014/main" id="{B062D764-62BE-FDFC-5643-7E8ACFDBA495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273" name="Frame 1272">
            <a:extLst>
              <a:ext uri="{FF2B5EF4-FFF2-40B4-BE49-F238E27FC236}">
                <a16:creationId xmlns:a16="http://schemas.microsoft.com/office/drawing/2014/main" id="{F2D1B9F5-FB2B-4996-1692-F797462F6858}"/>
              </a:ext>
            </a:extLst>
          </p:cNvPr>
          <p:cNvSpPr/>
          <p:nvPr/>
        </p:nvSpPr>
        <p:spPr>
          <a:xfrm>
            <a:off x="6222955" y="438979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74" name="Group 1273">
            <a:extLst>
              <a:ext uri="{FF2B5EF4-FFF2-40B4-BE49-F238E27FC236}">
                <a16:creationId xmlns:a16="http://schemas.microsoft.com/office/drawing/2014/main" id="{C70CA2C5-5292-6F9D-B008-8B0712D36325}"/>
              </a:ext>
            </a:extLst>
          </p:cNvPr>
          <p:cNvGrpSpPr/>
          <p:nvPr/>
        </p:nvGrpSpPr>
        <p:grpSpPr>
          <a:xfrm>
            <a:off x="6990835" y="1321181"/>
            <a:ext cx="536028" cy="536028"/>
            <a:chOff x="2511972" y="2102069"/>
            <a:chExt cx="536028" cy="536028"/>
          </a:xfrm>
        </p:grpSpPr>
        <p:sp>
          <p:nvSpPr>
            <p:cNvPr id="1275" name="Rectangle 1274">
              <a:extLst>
                <a:ext uri="{FF2B5EF4-FFF2-40B4-BE49-F238E27FC236}">
                  <a16:creationId xmlns:a16="http://schemas.microsoft.com/office/drawing/2014/main" id="{930BBF00-CFBC-CFD5-49B6-2E0EB8433DF2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6" name="Rectangle 1275">
              <a:extLst>
                <a:ext uri="{FF2B5EF4-FFF2-40B4-BE49-F238E27FC236}">
                  <a16:creationId xmlns:a16="http://schemas.microsoft.com/office/drawing/2014/main" id="{78CBEB45-CA46-1536-3607-78851F3C5A46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77" name="Rectangle 1276">
              <a:extLst>
                <a:ext uri="{FF2B5EF4-FFF2-40B4-BE49-F238E27FC236}">
                  <a16:creationId xmlns:a16="http://schemas.microsoft.com/office/drawing/2014/main" id="{7E528572-B6BA-79AB-AE1C-53FA25FE967F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738C7169-4BBC-781B-F42D-4A17666CB236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79" name="Rectangle 1278">
              <a:extLst>
                <a:ext uri="{FF2B5EF4-FFF2-40B4-BE49-F238E27FC236}">
                  <a16:creationId xmlns:a16="http://schemas.microsoft.com/office/drawing/2014/main" id="{183736CE-A4B2-9B77-E171-B081D9DEC45B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280" name="Group 1279">
            <a:extLst>
              <a:ext uri="{FF2B5EF4-FFF2-40B4-BE49-F238E27FC236}">
                <a16:creationId xmlns:a16="http://schemas.microsoft.com/office/drawing/2014/main" id="{5F4846BB-93D9-CF60-673F-BF5F7503DEA2}"/>
              </a:ext>
            </a:extLst>
          </p:cNvPr>
          <p:cNvGrpSpPr/>
          <p:nvPr/>
        </p:nvGrpSpPr>
        <p:grpSpPr>
          <a:xfrm>
            <a:off x="8115366" y="2283787"/>
            <a:ext cx="536028" cy="536028"/>
            <a:chOff x="2511972" y="2102069"/>
            <a:chExt cx="536028" cy="536028"/>
          </a:xfrm>
        </p:grpSpPr>
        <p:sp>
          <p:nvSpPr>
            <p:cNvPr id="1281" name="Rectangle 1280">
              <a:extLst>
                <a:ext uri="{FF2B5EF4-FFF2-40B4-BE49-F238E27FC236}">
                  <a16:creationId xmlns:a16="http://schemas.microsoft.com/office/drawing/2014/main" id="{4B59DF00-F4BC-A472-C530-888EE97489F7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2614825E-28B5-9CC5-2D52-276FAEA74E15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6CAE3769-DEA9-CC94-4D81-280CD281398D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15FCF926-EDB2-74AA-F76D-1D5607FD71EE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AE6AE804-0170-C160-48DD-F8B7B56FC9F8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286" name="Frame 1285">
            <a:extLst>
              <a:ext uri="{FF2B5EF4-FFF2-40B4-BE49-F238E27FC236}">
                <a16:creationId xmlns:a16="http://schemas.microsoft.com/office/drawing/2014/main" id="{2A14D250-6DD8-1A2D-EBCF-32A87C70E73D}"/>
              </a:ext>
            </a:extLst>
          </p:cNvPr>
          <p:cNvSpPr/>
          <p:nvPr/>
        </p:nvSpPr>
        <p:spPr>
          <a:xfrm>
            <a:off x="9320012" y="438979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F49A8B6B-D5F4-D079-1B34-E462B5D96348}"/>
              </a:ext>
            </a:extLst>
          </p:cNvPr>
          <p:cNvGrpSpPr/>
          <p:nvPr/>
        </p:nvGrpSpPr>
        <p:grpSpPr>
          <a:xfrm>
            <a:off x="10087892" y="1321181"/>
            <a:ext cx="536028" cy="536028"/>
            <a:chOff x="2511972" y="2102069"/>
            <a:chExt cx="536028" cy="536028"/>
          </a:xfrm>
        </p:grpSpPr>
        <p:sp>
          <p:nvSpPr>
            <p:cNvPr id="1288" name="Rectangle 1287">
              <a:extLst>
                <a:ext uri="{FF2B5EF4-FFF2-40B4-BE49-F238E27FC236}">
                  <a16:creationId xmlns:a16="http://schemas.microsoft.com/office/drawing/2014/main" id="{96901DE8-92A1-62BA-53A9-8212F1D80FCC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C36A4789-3F4E-ED55-071A-F83CDB6218FD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96C6B590-4633-0B33-1139-6EA2414154AF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91" name="Rectangle 1290">
              <a:extLst>
                <a:ext uri="{FF2B5EF4-FFF2-40B4-BE49-F238E27FC236}">
                  <a16:creationId xmlns:a16="http://schemas.microsoft.com/office/drawing/2014/main" id="{A0B38A0F-8BAA-5F14-D170-8722B1723596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C00CFBB5-4D0B-19BC-0FAB-B0FE8136B47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293" name="Group 1292">
            <a:extLst>
              <a:ext uri="{FF2B5EF4-FFF2-40B4-BE49-F238E27FC236}">
                <a16:creationId xmlns:a16="http://schemas.microsoft.com/office/drawing/2014/main" id="{FCE677C1-EBC6-8E53-ADB1-A5C9513AF997}"/>
              </a:ext>
            </a:extLst>
          </p:cNvPr>
          <p:cNvGrpSpPr/>
          <p:nvPr/>
        </p:nvGrpSpPr>
        <p:grpSpPr>
          <a:xfrm>
            <a:off x="11212423" y="2283787"/>
            <a:ext cx="536028" cy="536028"/>
            <a:chOff x="2511972" y="2102069"/>
            <a:chExt cx="536028" cy="536028"/>
          </a:xfrm>
        </p:grpSpPr>
        <p:sp>
          <p:nvSpPr>
            <p:cNvPr id="1294" name="Rectangle 1293">
              <a:extLst>
                <a:ext uri="{FF2B5EF4-FFF2-40B4-BE49-F238E27FC236}">
                  <a16:creationId xmlns:a16="http://schemas.microsoft.com/office/drawing/2014/main" id="{7B34A28D-D310-9281-D85E-278AA66A7EF7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95" name="Rectangle 1294">
              <a:extLst>
                <a:ext uri="{FF2B5EF4-FFF2-40B4-BE49-F238E27FC236}">
                  <a16:creationId xmlns:a16="http://schemas.microsoft.com/office/drawing/2014/main" id="{02B7F52A-AC0F-62E7-D1D3-F526A4EF7389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96" name="Rectangle 1295">
              <a:extLst>
                <a:ext uri="{FF2B5EF4-FFF2-40B4-BE49-F238E27FC236}">
                  <a16:creationId xmlns:a16="http://schemas.microsoft.com/office/drawing/2014/main" id="{39032B88-4406-CB52-64EF-D4EF262B342C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97" name="Rectangle 1296">
              <a:extLst>
                <a:ext uri="{FF2B5EF4-FFF2-40B4-BE49-F238E27FC236}">
                  <a16:creationId xmlns:a16="http://schemas.microsoft.com/office/drawing/2014/main" id="{171A24A0-69F1-EA88-7612-68A6791B6752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CC09E696-FD37-1749-D09F-2BE27A3361BF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299" name="TextBox 1298">
            <a:extLst>
              <a:ext uri="{FF2B5EF4-FFF2-40B4-BE49-F238E27FC236}">
                <a16:creationId xmlns:a16="http://schemas.microsoft.com/office/drawing/2014/main" id="{11F49C26-918D-869E-B936-EF25018FB022}"/>
              </a:ext>
            </a:extLst>
          </p:cNvPr>
          <p:cNvSpPr txBox="1"/>
          <p:nvPr/>
        </p:nvSpPr>
        <p:spPr>
          <a:xfrm>
            <a:off x="1059455" y="3483849"/>
            <a:ext cx="12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/>
              <a:t>1</a:t>
            </a:r>
            <a:r>
              <a:rPr lang="en-US" dirty="0"/>
              <a:t>2</a:t>
            </a:r>
            <a:r>
              <a:rPr lang="en-US" baseline="-25000" dirty="0"/>
              <a:t>3</a:t>
            </a:r>
            <a:r>
              <a:rPr lang="en-US" dirty="0"/>
              <a:t> =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baseline="-25000" dirty="0" err="1"/>
              <a:t>n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6DF1B2DF-C381-864C-A5A2-5EA7ECAA2395}"/>
              </a:ext>
            </a:extLst>
          </p:cNvPr>
          <p:cNvSpPr txBox="1"/>
          <p:nvPr/>
        </p:nvSpPr>
        <p:spPr>
          <a:xfrm>
            <a:off x="4219334" y="3518057"/>
            <a:ext cx="13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/>
              <a:t>2</a:t>
            </a:r>
            <a:r>
              <a:rPr lang="en-US" dirty="0"/>
              <a:t>2</a:t>
            </a:r>
            <a:r>
              <a:rPr lang="en-US" baseline="-25000" dirty="0"/>
              <a:t>4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s</a:t>
            </a:r>
            <a:r>
              <a:rPr lang="en-US" dirty="0" err="1"/>
              <a:t>LS</a:t>
            </a:r>
            <a:r>
              <a:rPr lang="en-US" baseline="-25000" dirty="0" err="1"/>
              <a:t>s</a:t>
            </a:r>
            <a:r>
              <a:rPr lang="en-US" dirty="0" err="1"/>
              <a:t>R</a:t>
            </a:r>
            <a:endParaRPr lang="en-US" dirty="0"/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A274B237-7276-86AA-DE27-4980252129FC}"/>
              </a:ext>
            </a:extLst>
          </p:cNvPr>
          <p:cNvSpPr txBox="1"/>
          <p:nvPr/>
        </p:nvSpPr>
        <p:spPr>
          <a:xfrm>
            <a:off x="7371049" y="351805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/>
              <a:t>3</a:t>
            </a:r>
            <a:r>
              <a:rPr lang="en-US" dirty="0"/>
              <a:t>2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02" name="TextBox 1301">
            <a:extLst>
              <a:ext uri="{FF2B5EF4-FFF2-40B4-BE49-F238E27FC236}">
                <a16:creationId xmlns:a16="http://schemas.microsoft.com/office/drawing/2014/main" id="{6C981591-AFC5-E9F7-8EF0-7AE8906DA9BF}"/>
              </a:ext>
            </a:extLst>
          </p:cNvPr>
          <p:cNvSpPr txBox="1"/>
          <p:nvPr/>
        </p:nvSpPr>
        <p:spPr>
          <a:xfrm>
            <a:off x="10468106" y="349864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/>
              <a:t>4</a:t>
            </a:r>
            <a:r>
              <a:rPr lang="en-US" dirty="0"/>
              <a:t>2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03" name="Frame 1302">
            <a:extLst>
              <a:ext uri="{FF2B5EF4-FFF2-40B4-BE49-F238E27FC236}">
                <a16:creationId xmlns:a16="http://schemas.microsoft.com/office/drawing/2014/main" id="{81820411-A961-FC21-7ACA-4A809385EDEC}"/>
              </a:ext>
            </a:extLst>
          </p:cNvPr>
          <p:cNvSpPr/>
          <p:nvPr/>
        </p:nvSpPr>
        <p:spPr>
          <a:xfrm>
            <a:off x="92251" y="3882778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166D5EE9-C1A8-9740-2104-0F2EDFFDCB8D}"/>
              </a:ext>
            </a:extLst>
          </p:cNvPr>
          <p:cNvGrpSpPr/>
          <p:nvPr/>
        </p:nvGrpSpPr>
        <p:grpSpPr>
          <a:xfrm>
            <a:off x="1639293" y="4764980"/>
            <a:ext cx="536028" cy="536028"/>
            <a:chOff x="2511972" y="2102069"/>
            <a:chExt cx="536028" cy="536028"/>
          </a:xfrm>
        </p:grpSpPr>
        <p:sp>
          <p:nvSpPr>
            <p:cNvPr id="1305" name="Rectangle 1304">
              <a:extLst>
                <a:ext uri="{FF2B5EF4-FFF2-40B4-BE49-F238E27FC236}">
                  <a16:creationId xmlns:a16="http://schemas.microsoft.com/office/drawing/2014/main" id="{0D16CEE3-CA66-6E34-B8D3-2C801F7CE6EB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9B6F4C50-88B6-8622-4DDF-DC1EC97EF946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C3D3FFC8-D418-1641-63E3-40F04D469D99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1DBD9E76-708A-6AA1-A72E-4374EEB69C46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A689F073-638F-DF12-BE15-590A22DF27C0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310" name="Group 1309">
            <a:extLst>
              <a:ext uri="{FF2B5EF4-FFF2-40B4-BE49-F238E27FC236}">
                <a16:creationId xmlns:a16="http://schemas.microsoft.com/office/drawing/2014/main" id="{4F272D8E-4143-B401-8A0B-0BA5B6312694}"/>
              </a:ext>
            </a:extLst>
          </p:cNvPr>
          <p:cNvGrpSpPr/>
          <p:nvPr/>
        </p:nvGrpSpPr>
        <p:grpSpPr>
          <a:xfrm>
            <a:off x="2293750" y="5727586"/>
            <a:ext cx="536028" cy="536028"/>
            <a:chOff x="2511972" y="2102069"/>
            <a:chExt cx="536028" cy="536028"/>
          </a:xfrm>
        </p:grpSpPr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C1D866A3-7066-5C54-0B08-4167D112CA21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12" name="Rectangle 1311">
              <a:extLst>
                <a:ext uri="{FF2B5EF4-FFF2-40B4-BE49-F238E27FC236}">
                  <a16:creationId xmlns:a16="http://schemas.microsoft.com/office/drawing/2014/main" id="{4CCE73DE-1057-EF4C-545C-CDC402AA75E2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13" name="Rectangle 1312">
              <a:extLst>
                <a:ext uri="{FF2B5EF4-FFF2-40B4-BE49-F238E27FC236}">
                  <a16:creationId xmlns:a16="http://schemas.microsoft.com/office/drawing/2014/main" id="{F951FA1D-C395-041A-EED7-DCB4DECDB121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14" name="Rectangle 1313">
              <a:extLst>
                <a:ext uri="{FF2B5EF4-FFF2-40B4-BE49-F238E27FC236}">
                  <a16:creationId xmlns:a16="http://schemas.microsoft.com/office/drawing/2014/main" id="{121FBC6D-5E9B-A999-ABCD-38BC4848BCD5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15" name="Rectangle 1314">
              <a:extLst>
                <a:ext uri="{FF2B5EF4-FFF2-40B4-BE49-F238E27FC236}">
                  <a16:creationId xmlns:a16="http://schemas.microsoft.com/office/drawing/2014/main" id="{2D2CD9D4-248C-1A7E-5FD8-9EDB71DCE2AC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316" name="Frame 1315">
            <a:extLst>
              <a:ext uri="{FF2B5EF4-FFF2-40B4-BE49-F238E27FC236}">
                <a16:creationId xmlns:a16="http://schemas.microsoft.com/office/drawing/2014/main" id="{81E8ED42-CA0B-5A37-243F-42AC2A21FFB5}"/>
              </a:ext>
            </a:extLst>
          </p:cNvPr>
          <p:cNvSpPr/>
          <p:nvPr/>
        </p:nvSpPr>
        <p:spPr>
          <a:xfrm>
            <a:off x="92251" y="6899814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17" name="Group 1316">
            <a:extLst>
              <a:ext uri="{FF2B5EF4-FFF2-40B4-BE49-F238E27FC236}">
                <a16:creationId xmlns:a16="http://schemas.microsoft.com/office/drawing/2014/main" id="{8AA9A855-01BE-25D9-2740-84E99ACA98FF}"/>
              </a:ext>
            </a:extLst>
          </p:cNvPr>
          <p:cNvGrpSpPr/>
          <p:nvPr/>
        </p:nvGrpSpPr>
        <p:grpSpPr>
          <a:xfrm>
            <a:off x="1639293" y="7808649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F9C41D43-FD9A-92DF-FD5F-36DCF16D3B6A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5307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20D957B9-4DB5-666A-91EC-1C5CC76C3891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5307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20" name="Rectangle 1319">
              <a:extLst>
                <a:ext uri="{FF2B5EF4-FFF2-40B4-BE49-F238E27FC236}">
                  <a16:creationId xmlns:a16="http://schemas.microsoft.com/office/drawing/2014/main" id="{C72B08F0-34C8-4B10-A91A-70C3CFE13C49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5307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B3ACFADD-A18B-421F-DEAE-EB5707F41899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5307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3A45E5EF-DE10-EF54-759B-00C0979C1831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5307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C0EA2456-0985-5C1B-16F4-1057749B561F}"/>
              </a:ext>
            </a:extLst>
          </p:cNvPr>
          <p:cNvGrpSpPr/>
          <p:nvPr/>
        </p:nvGrpSpPr>
        <p:grpSpPr>
          <a:xfrm>
            <a:off x="2293750" y="8744622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F20C7486-1559-5736-1809-181585FC8699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5307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A980CE23-4CD5-F5F8-3E06-EBEE6D3BA9D3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5307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BF0674F0-E568-68E2-1672-23BF2ECBE3B9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5307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39204F45-6F04-7618-112D-9A95CE2D6025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5307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F3F51D1E-2C85-904A-0C9D-932926B74C39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5307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329" name="Group 1328">
            <a:extLst>
              <a:ext uri="{FF2B5EF4-FFF2-40B4-BE49-F238E27FC236}">
                <a16:creationId xmlns:a16="http://schemas.microsoft.com/office/drawing/2014/main" id="{4DE53844-40D6-5618-F301-D78C70C48146}"/>
              </a:ext>
            </a:extLst>
          </p:cNvPr>
          <p:cNvGrpSpPr/>
          <p:nvPr/>
        </p:nvGrpSpPr>
        <p:grpSpPr>
          <a:xfrm rot="5400000">
            <a:off x="1367240" y="7560225"/>
            <a:ext cx="536028" cy="536028"/>
            <a:chOff x="2511972" y="2102069"/>
            <a:chExt cx="536028" cy="536028"/>
          </a:xfrm>
        </p:grpSpPr>
        <p:sp>
          <p:nvSpPr>
            <p:cNvPr id="1330" name="Rectangle 1329">
              <a:extLst>
                <a:ext uri="{FF2B5EF4-FFF2-40B4-BE49-F238E27FC236}">
                  <a16:creationId xmlns:a16="http://schemas.microsoft.com/office/drawing/2014/main" id="{E6B12B5E-A102-6A97-66B8-511C9A55D5B6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C7A2E121-C7E9-5BFE-3498-E55653B7F91F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281C94D2-8977-0398-4200-C874ECFAC181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94C4B474-59FD-7B4C-FD52-4CB0898D8EF9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84009C6A-73B9-A2CD-6D13-4DB865273E7E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AE07B9B-92F3-FB02-A9B9-878F25416BE6}"/>
              </a:ext>
            </a:extLst>
          </p:cNvPr>
          <p:cNvGrpSpPr/>
          <p:nvPr/>
        </p:nvGrpSpPr>
        <p:grpSpPr>
          <a:xfrm rot="5400000">
            <a:off x="2066039" y="8512492"/>
            <a:ext cx="536028" cy="536028"/>
            <a:chOff x="2511972" y="2102069"/>
            <a:chExt cx="536028" cy="536028"/>
          </a:xfrm>
        </p:grpSpPr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B3502B7E-6ACD-1436-CD27-51EDEDF40E99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11BE1F8A-BB85-D9E5-A079-483E3A5D2E80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CCB47945-C62A-1250-0566-574F40318404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656CC9D4-F09E-4DA6-823D-BFBEAD5F56BD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A0D998EC-7FC5-7BA5-9EAE-B697DF1091CE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341" name="Frame 1340">
            <a:extLst>
              <a:ext uri="{FF2B5EF4-FFF2-40B4-BE49-F238E27FC236}">
                <a16:creationId xmlns:a16="http://schemas.microsoft.com/office/drawing/2014/main" id="{5B56732F-A652-79BA-856A-2174D932FA2E}"/>
              </a:ext>
            </a:extLst>
          </p:cNvPr>
          <p:cNvSpPr/>
          <p:nvPr/>
        </p:nvSpPr>
        <p:spPr>
          <a:xfrm>
            <a:off x="92251" y="9916850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6A85EFCF-F5ED-A387-F5AA-02A89AAF97A9}"/>
              </a:ext>
            </a:extLst>
          </p:cNvPr>
          <p:cNvGrpSpPr/>
          <p:nvPr/>
        </p:nvGrpSpPr>
        <p:grpSpPr>
          <a:xfrm rot="5400000">
            <a:off x="1367240" y="10577261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43" name="Rectangle 1342">
              <a:extLst>
                <a:ext uri="{FF2B5EF4-FFF2-40B4-BE49-F238E27FC236}">
                  <a16:creationId xmlns:a16="http://schemas.microsoft.com/office/drawing/2014/main" id="{C5ADEB58-0912-9ABB-705D-1FF9117D3E25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4" name="Rectangle 1343">
              <a:extLst>
                <a:ext uri="{FF2B5EF4-FFF2-40B4-BE49-F238E27FC236}">
                  <a16:creationId xmlns:a16="http://schemas.microsoft.com/office/drawing/2014/main" id="{C46E5902-E473-E653-CF9E-1D0A5A2912B9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45" name="Rectangle 1344">
              <a:extLst>
                <a:ext uri="{FF2B5EF4-FFF2-40B4-BE49-F238E27FC236}">
                  <a16:creationId xmlns:a16="http://schemas.microsoft.com/office/drawing/2014/main" id="{6771777B-0EB9-562A-2188-020EAB6C111C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46" name="Rectangle 1345">
              <a:extLst>
                <a:ext uri="{FF2B5EF4-FFF2-40B4-BE49-F238E27FC236}">
                  <a16:creationId xmlns:a16="http://schemas.microsoft.com/office/drawing/2014/main" id="{FEF51983-BA70-9D47-7718-70D725A8D2FF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47" name="Rectangle 1346">
              <a:extLst>
                <a:ext uri="{FF2B5EF4-FFF2-40B4-BE49-F238E27FC236}">
                  <a16:creationId xmlns:a16="http://schemas.microsoft.com/office/drawing/2014/main" id="{86F495AE-E956-695C-79E3-079D3CEC8EDC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348" name="Group 1347">
            <a:extLst>
              <a:ext uri="{FF2B5EF4-FFF2-40B4-BE49-F238E27FC236}">
                <a16:creationId xmlns:a16="http://schemas.microsoft.com/office/drawing/2014/main" id="{D9F118E3-FBEB-BAD1-143F-6EA2FF8AB470}"/>
              </a:ext>
            </a:extLst>
          </p:cNvPr>
          <p:cNvGrpSpPr/>
          <p:nvPr/>
        </p:nvGrpSpPr>
        <p:grpSpPr>
          <a:xfrm rot="5400000">
            <a:off x="2066039" y="11529528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49" name="Rectangle 1348">
              <a:extLst>
                <a:ext uri="{FF2B5EF4-FFF2-40B4-BE49-F238E27FC236}">
                  <a16:creationId xmlns:a16="http://schemas.microsoft.com/office/drawing/2014/main" id="{DA353C56-C1F1-6C08-7A0D-74B1CEA17F62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50" name="Rectangle 1349">
              <a:extLst>
                <a:ext uri="{FF2B5EF4-FFF2-40B4-BE49-F238E27FC236}">
                  <a16:creationId xmlns:a16="http://schemas.microsoft.com/office/drawing/2014/main" id="{D3A594AB-540B-125F-5A5D-101B990473A2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51" name="Rectangle 1350">
              <a:extLst>
                <a:ext uri="{FF2B5EF4-FFF2-40B4-BE49-F238E27FC236}">
                  <a16:creationId xmlns:a16="http://schemas.microsoft.com/office/drawing/2014/main" id="{F0C4399E-BECA-E56F-4426-7FE51B255E20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7BC1899D-EB49-11B0-11AF-BF2E48928EAF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53" name="Rectangle 1352">
              <a:extLst>
                <a:ext uri="{FF2B5EF4-FFF2-40B4-BE49-F238E27FC236}">
                  <a16:creationId xmlns:a16="http://schemas.microsoft.com/office/drawing/2014/main" id="{0282356C-D21A-DBF2-B637-20F77F83F304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354" name="Group 1353">
            <a:extLst>
              <a:ext uri="{FF2B5EF4-FFF2-40B4-BE49-F238E27FC236}">
                <a16:creationId xmlns:a16="http://schemas.microsoft.com/office/drawing/2014/main" id="{12997D76-D852-A33D-1EC7-FE74626A901E}"/>
              </a:ext>
            </a:extLst>
          </p:cNvPr>
          <p:cNvGrpSpPr/>
          <p:nvPr/>
        </p:nvGrpSpPr>
        <p:grpSpPr>
          <a:xfrm rot="5400000">
            <a:off x="1364732" y="10041233"/>
            <a:ext cx="536028" cy="536028"/>
            <a:chOff x="2511972" y="2102069"/>
            <a:chExt cx="536028" cy="536028"/>
          </a:xfrm>
        </p:grpSpPr>
        <p:sp>
          <p:nvSpPr>
            <p:cNvPr id="1355" name="Rectangle 1354">
              <a:extLst>
                <a:ext uri="{FF2B5EF4-FFF2-40B4-BE49-F238E27FC236}">
                  <a16:creationId xmlns:a16="http://schemas.microsoft.com/office/drawing/2014/main" id="{9C83C2E4-E1FE-C629-BFE2-D7FC162886D4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6" name="Rectangle 1355">
              <a:extLst>
                <a:ext uri="{FF2B5EF4-FFF2-40B4-BE49-F238E27FC236}">
                  <a16:creationId xmlns:a16="http://schemas.microsoft.com/office/drawing/2014/main" id="{6A394FDE-5E29-FA0F-9D2A-9E3F53F70E3B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57" name="Rectangle 1356">
              <a:extLst>
                <a:ext uri="{FF2B5EF4-FFF2-40B4-BE49-F238E27FC236}">
                  <a16:creationId xmlns:a16="http://schemas.microsoft.com/office/drawing/2014/main" id="{C8CD024A-77C2-D83C-77FC-5DDCADE2D33E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58" name="Rectangle 1357">
              <a:extLst>
                <a:ext uri="{FF2B5EF4-FFF2-40B4-BE49-F238E27FC236}">
                  <a16:creationId xmlns:a16="http://schemas.microsoft.com/office/drawing/2014/main" id="{37ABCD7F-3480-8DFE-75BE-E736E17F9AF9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59" name="Rectangle 1358">
              <a:extLst>
                <a:ext uri="{FF2B5EF4-FFF2-40B4-BE49-F238E27FC236}">
                  <a16:creationId xmlns:a16="http://schemas.microsoft.com/office/drawing/2014/main" id="{2015435C-4F4C-CA21-2AFB-B0ABB429B2CD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360" name="Group 1359">
            <a:extLst>
              <a:ext uri="{FF2B5EF4-FFF2-40B4-BE49-F238E27FC236}">
                <a16:creationId xmlns:a16="http://schemas.microsoft.com/office/drawing/2014/main" id="{3662D99D-CDD3-6A69-9CAA-34EB272D99CB}"/>
              </a:ext>
            </a:extLst>
          </p:cNvPr>
          <p:cNvGrpSpPr/>
          <p:nvPr/>
        </p:nvGrpSpPr>
        <p:grpSpPr>
          <a:xfrm rot="5400000">
            <a:off x="2066039" y="10033206"/>
            <a:ext cx="536028" cy="536028"/>
            <a:chOff x="2511972" y="2102069"/>
            <a:chExt cx="536028" cy="536028"/>
          </a:xfrm>
        </p:grpSpPr>
        <p:sp>
          <p:nvSpPr>
            <p:cNvPr id="1361" name="Rectangle 1360">
              <a:extLst>
                <a:ext uri="{FF2B5EF4-FFF2-40B4-BE49-F238E27FC236}">
                  <a16:creationId xmlns:a16="http://schemas.microsoft.com/office/drawing/2014/main" id="{DE36D4EF-B9D5-2D36-790E-95A2ACF98BE9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266873BC-A414-893D-C34F-76CCEB810877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63" name="Rectangle 1362">
              <a:extLst>
                <a:ext uri="{FF2B5EF4-FFF2-40B4-BE49-F238E27FC236}">
                  <a16:creationId xmlns:a16="http://schemas.microsoft.com/office/drawing/2014/main" id="{516A3A7C-6AC8-6B96-9620-11FA18897831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64" name="Rectangle 1363">
              <a:extLst>
                <a:ext uri="{FF2B5EF4-FFF2-40B4-BE49-F238E27FC236}">
                  <a16:creationId xmlns:a16="http://schemas.microsoft.com/office/drawing/2014/main" id="{D32CC583-2F5F-D5B8-D7E9-09DB0EA8FC8B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65" name="Rectangle 1364">
              <a:extLst>
                <a:ext uri="{FF2B5EF4-FFF2-40B4-BE49-F238E27FC236}">
                  <a16:creationId xmlns:a16="http://schemas.microsoft.com/office/drawing/2014/main" id="{3AE00521-3053-0740-FB94-E4FB9BF26FC5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366" name="Cross 1365">
            <a:extLst>
              <a:ext uri="{FF2B5EF4-FFF2-40B4-BE49-F238E27FC236}">
                <a16:creationId xmlns:a16="http://schemas.microsoft.com/office/drawing/2014/main" id="{E36F6C42-55F3-E119-5A60-3C4A7FCA637F}"/>
              </a:ext>
            </a:extLst>
          </p:cNvPr>
          <p:cNvSpPr/>
          <p:nvPr/>
        </p:nvSpPr>
        <p:spPr>
          <a:xfrm>
            <a:off x="1747966" y="10757908"/>
            <a:ext cx="436020" cy="227708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snap</a:t>
            </a:r>
          </a:p>
        </p:txBody>
      </p:sp>
      <p:sp>
        <p:nvSpPr>
          <p:cNvPr id="1367" name="TextBox 1366">
            <a:extLst>
              <a:ext uri="{FF2B5EF4-FFF2-40B4-BE49-F238E27FC236}">
                <a16:creationId xmlns:a16="http://schemas.microsoft.com/office/drawing/2014/main" id="{FA248D02-E72D-A886-AAD0-7648D3EF43C1}"/>
              </a:ext>
            </a:extLst>
          </p:cNvPr>
          <p:cNvSpPr txBox="1"/>
          <p:nvPr/>
        </p:nvSpPr>
        <p:spPr>
          <a:xfrm>
            <a:off x="448681" y="0"/>
            <a:ext cx="920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right, L = left, S = starboard (CW), P = port (CCW)    The south pole is s and the north pole is n</a:t>
            </a:r>
          </a:p>
        </p:txBody>
      </p:sp>
      <p:sp>
        <p:nvSpPr>
          <p:cNvPr id="1368" name="Frame 1367">
            <a:extLst>
              <a:ext uri="{FF2B5EF4-FFF2-40B4-BE49-F238E27FC236}">
                <a16:creationId xmlns:a16="http://schemas.microsoft.com/office/drawing/2014/main" id="{9CF4D123-D75E-5163-D871-C201B703E0FD}"/>
              </a:ext>
            </a:extLst>
          </p:cNvPr>
          <p:cNvSpPr/>
          <p:nvPr/>
        </p:nvSpPr>
        <p:spPr>
          <a:xfrm>
            <a:off x="3149387" y="3867979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69" name="Group 1368">
            <a:extLst>
              <a:ext uri="{FF2B5EF4-FFF2-40B4-BE49-F238E27FC236}">
                <a16:creationId xmlns:a16="http://schemas.microsoft.com/office/drawing/2014/main" id="{25E7E02F-73CE-8215-45F9-880E4B51160F}"/>
              </a:ext>
            </a:extLst>
          </p:cNvPr>
          <p:cNvGrpSpPr/>
          <p:nvPr/>
        </p:nvGrpSpPr>
        <p:grpSpPr>
          <a:xfrm>
            <a:off x="3917267" y="4750181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70" name="Rectangle 1369">
              <a:extLst>
                <a:ext uri="{FF2B5EF4-FFF2-40B4-BE49-F238E27FC236}">
                  <a16:creationId xmlns:a16="http://schemas.microsoft.com/office/drawing/2014/main" id="{89B7A208-AD5F-F2A7-E25F-CD9D56CD7BF9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71" name="Rectangle 1370">
              <a:extLst>
                <a:ext uri="{FF2B5EF4-FFF2-40B4-BE49-F238E27FC236}">
                  <a16:creationId xmlns:a16="http://schemas.microsoft.com/office/drawing/2014/main" id="{F6D62AA5-3436-EBEC-657C-5921CFA94553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72" name="Rectangle 1371">
              <a:extLst>
                <a:ext uri="{FF2B5EF4-FFF2-40B4-BE49-F238E27FC236}">
                  <a16:creationId xmlns:a16="http://schemas.microsoft.com/office/drawing/2014/main" id="{53477E33-BAF0-4BA8-C4A9-C10F7D12B77B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73" name="Rectangle 1372">
              <a:extLst>
                <a:ext uri="{FF2B5EF4-FFF2-40B4-BE49-F238E27FC236}">
                  <a16:creationId xmlns:a16="http://schemas.microsoft.com/office/drawing/2014/main" id="{B944A221-4C52-75D3-108A-3FD9ABC694A0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C1FDB3DA-7284-589C-E71E-103A53BC043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375" name="Group 1374">
            <a:extLst>
              <a:ext uri="{FF2B5EF4-FFF2-40B4-BE49-F238E27FC236}">
                <a16:creationId xmlns:a16="http://schemas.microsoft.com/office/drawing/2014/main" id="{52780738-33FC-D0E8-19EC-6B1D3BC2D22A}"/>
              </a:ext>
            </a:extLst>
          </p:cNvPr>
          <p:cNvGrpSpPr/>
          <p:nvPr/>
        </p:nvGrpSpPr>
        <p:grpSpPr>
          <a:xfrm>
            <a:off x="5041798" y="5712787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A7588B95-DC8C-6F01-26B7-564723F2C2D9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0241233A-59EF-EA06-D3FA-9D119E968804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92DCC285-C719-BFE6-F4FD-9B3749E1F7ED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79" name="Rectangle 1378">
              <a:extLst>
                <a:ext uri="{FF2B5EF4-FFF2-40B4-BE49-F238E27FC236}">
                  <a16:creationId xmlns:a16="http://schemas.microsoft.com/office/drawing/2014/main" id="{B1AA86CC-28BF-8196-DD33-B05A4F2E86CD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80" name="Rectangle 1379">
              <a:extLst>
                <a:ext uri="{FF2B5EF4-FFF2-40B4-BE49-F238E27FC236}">
                  <a16:creationId xmlns:a16="http://schemas.microsoft.com/office/drawing/2014/main" id="{2C16F5BD-C7D2-3BA1-164A-31848392334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04F4459F-78B7-CCBA-7255-18EE965AB3BE}"/>
              </a:ext>
            </a:extLst>
          </p:cNvPr>
          <p:cNvGrpSpPr/>
          <p:nvPr/>
        </p:nvGrpSpPr>
        <p:grpSpPr>
          <a:xfrm rot="16200000">
            <a:off x="3649252" y="5018193"/>
            <a:ext cx="536028" cy="536028"/>
            <a:chOff x="2511972" y="2102069"/>
            <a:chExt cx="536028" cy="536028"/>
          </a:xfrm>
        </p:grpSpPr>
        <p:sp>
          <p:nvSpPr>
            <p:cNvPr id="1382" name="Rectangle 1381">
              <a:extLst>
                <a:ext uri="{FF2B5EF4-FFF2-40B4-BE49-F238E27FC236}">
                  <a16:creationId xmlns:a16="http://schemas.microsoft.com/office/drawing/2014/main" id="{F0ED95E0-D2E8-468A-3854-7D998E6CF9FA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3" name="Rectangle 1382">
              <a:extLst>
                <a:ext uri="{FF2B5EF4-FFF2-40B4-BE49-F238E27FC236}">
                  <a16:creationId xmlns:a16="http://schemas.microsoft.com/office/drawing/2014/main" id="{2B54B9CE-5E77-2ED2-5D99-FD745D43CAB9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B9491D63-5355-568E-D387-20F3FBEC2758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85" name="Rectangle 1384">
              <a:extLst>
                <a:ext uri="{FF2B5EF4-FFF2-40B4-BE49-F238E27FC236}">
                  <a16:creationId xmlns:a16="http://schemas.microsoft.com/office/drawing/2014/main" id="{42AA6938-1187-C17B-A933-EC3AF6059064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32B3E9D2-CE48-AA66-7D99-4F64AF3E34A1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387" name="Group 1386">
            <a:extLst>
              <a:ext uri="{FF2B5EF4-FFF2-40B4-BE49-F238E27FC236}">
                <a16:creationId xmlns:a16="http://schemas.microsoft.com/office/drawing/2014/main" id="{FB558F03-7211-37BC-C504-AF2B4DF3734C}"/>
              </a:ext>
            </a:extLst>
          </p:cNvPr>
          <p:cNvGrpSpPr/>
          <p:nvPr/>
        </p:nvGrpSpPr>
        <p:grpSpPr>
          <a:xfrm rot="16200000">
            <a:off x="4778003" y="5956748"/>
            <a:ext cx="536028" cy="536028"/>
            <a:chOff x="2511972" y="2102069"/>
            <a:chExt cx="536028" cy="536028"/>
          </a:xfrm>
        </p:grpSpPr>
        <p:sp>
          <p:nvSpPr>
            <p:cNvPr id="1388" name="Rectangle 1387">
              <a:extLst>
                <a:ext uri="{FF2B5EF4-FFF2-40B4-BE49-F238E27FC236}">
                  <a16:creationId xmlns:a16="http://schemas.microsoft.com/office/drawing/2014/main" id="{56B40073-CE66-42F8-6079-25776EF692E0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89" name="Rectangle 1388">
              <a:extLst>
                <a:ext uri="{FF2B5EF4-FFF2-40B4-BE49-F238E27FC236}">
                  <a16:creationId xmlns:a16="http://schemas.microsoft.com/office/drawing/2014/main" id="{2D396BF9-3391-3974-02E3-EF8CF0C9AA4C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90" name="Rectangle 1389">
              <a:extLst>
                <a:ext uri="{FF2B5EF4-FFF2-40B4-BE49-F238E27FC236}">
                  <a16:creationId xmlns:a16="http://schemas.microsoft.com/office/drawing/2014/main" id="{5F66D082-3B16-E92C-BB8C-8AC65665587D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6B73988C-018D-228A-8EEC-1FF6B6B11B67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92" name="Rectangle 1391">
              <a:extLst>
                <a:ext uri="{FF2B5EF4-FFF2-40B4-BE49-F238E27FC236}">
                  <a16:creationId xmlns:a16="http://schemas.microsoft.com/office/drawing/2014/main" id="{2DF20C69-7DA9-87FB-8537-470463EDA0ED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393" name="Frame 1392">
            <a:extLst>
              <a:ext uri="{FF2B5EF4-FFF2-40B4-BE49-F238E27FC236}">
                <a16:creationId xmlns:a16="http://schemas.microsoft.com/office/drawing/2014/main" id="{3F572E59-C7F4-6D6E-3C3E-6DBAA1F764F4}"/>
              </a:ext>
            </a:extLst>
          </p:cNvPr>
          <p:cNvSpPr/>
          <p:nvPr/>
        </p:nvSpPr>
        <p:spPr>
          <a:xfrm>
            <a:off x="3139861" y="6899814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94" name="Group 1393">
            <a:extLst>
              <a:ext uri="{FF2B5EF4-FFF2-40B4-BE49-F238E27FC236}">
                <a16:creationId xmlns:a16="http://schemas.microsoft.com/office/drawing/2014/main" id="{A174516E-B74C-4C33-01B4-71CF09DC2E08}"/>
              </a:ext>
            </a:extLst>
          </p:cNvPr>
          <p:cNvGrpSpPr/>
          <p:nvPr/>
        </p:nvGrpSpPr>
        <p:grpSpPr>
          <a:xfrm rot="16200000">
            <a:off x="3639726" y="8050028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95" name="Rectangle 1394">
              <a:extLst>
                <a:ext uri="{FF2B5EF4-FFF2-40B4-BE49-F238E27FC236}">
                  <a16:creationId xmlns:a16="http://schemas.microsoft.com/office/drawing/2014/main" id="{AC6C4A4E-513E-4026-4C5C-74ABA6CA2DFE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6" name="Rectangle 1395">
              <a:extLst>
                <a:ext uri="{FF2B5EF4-FFF2-40B4-BE49-F238E27FC236}">
                  <a16:creationId xmlns:a16="http://schemas.microsoft.com/office/drawing/2014/main" id="{53547D9B-BBD9-AEC9-C64A-689DD8F84645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397" name="Rectangle 1396">
              <a:extLst>
                <a:ext uri="{FF2B5EF4-FFF2-40B4-BE49-F238E27FC236}">
                  <a16:creationId xmlns:a16="http://schemas.microsoft.com/office/drawing/2014/main" id="{A4956B25-D670-17CD-5D6D-95730577A731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98" name="Rectangle 1397">
              <a:extLst>
                <a:ext uri="{FF2B5EF4-FFF2-40B4-BE49-F238E27FC236}">
                  <a16:creationId xmlns:a16="http://schemas.microsoft.com/office/drawing/2014/main" id="{41FAE0AC-2C0F-73A1-67A9-92AAFBB0EA91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399" name="Rectangle 1398">
              <a:extLst>
                <a:ext uri="{FF2B5EF4-FFF2-40B4-BE49-F238E27FC236}">
                  <a16:creationId xmlns:a16="http://schemas.microsoft.com/office/drawing/2014/main" id="{C03DB181-290A-B4C8-4DB2-E8E5B1E35B56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00" name="Group 1399">
            <a:extLst>
              <a:ext uri="{FF2B5EF4-FFF2-40B4-BE49-F238E27FC236}">
                <a16:creationId xmlns:a16="http://schemas.microsoft.com/office/drawing/2014/main" id="{62DE3700-353B-C6F1-5C52-FCC660333B8B}"/>
              </a:ext>
            </a:extLst>
          </p:cNvPr>
          <p:cNvGrpSpPr/>
          <p:nvPr/>
        </p:nvGrpSpPr>
        <p:grpSpPr>
          <a:xfrm rot="16200000">
            <a:off x="4768477" y="8988583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01" name="Rectangle 1400">
              <a:extLst>
                <a:ext uri="{FF2B5EF4-FFF2-40B4-BE49-F238E27FC236}">
                  <a16:creationId xmlns:a16="http://schemas.microsoft.com/office/drawing/2014/main" id="{B8C7FC3E-AD02-B1FD-92AE-2F66D53112CF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02" name="Rectangle 1401">
              <a:extLst>
                <a:ext uri="{FF2B5EF4-FFF2-40B4-BE49-F238E27FC236}">
                  <a16:creationId xmlns:a16="http://schemas.microsoft.com/office/drawing/2014/main" id="{2E5B9418-95C2-8095-76F6-7CBEA513FFD3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03" name="Rectangle 1402">
              <a:extLst>
                <a:ext uri="{FF2B5EF4-FFF2-40B4-BE49-F238E27FC236}">
                  <a16:creationId xmlns:a16="http://schemas.microsoft.com/office/drawing/2014/main" id="{DD35C654-72EC-1FEB-EF6F-35748F0AD5A4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04" name="Rectangle 1403">
              <a:extLst>
                <a:ext uri="{FF2B5EF4-FFF2-40B4-BE49-F238E27FC236}">
                  <a16:creationId xmlns:a16="http://schemas.microsoft.com/office/drawing/2014/main" id="{DDF7AC67-8D82-1964-C72B-B0CA93EF6606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05" name="Rectangle 1404">
              <a:extLst>
                <a:ext uri="{FF2B5EF4-FFF2-40B4-BE49-F238E27FC236}">
                  <a16:creationId xmlns:a16="http://schemas.microsoft.com/office/drawing/2014/main" id="{D32E8FE7-21DA-635A-DB31-A6E671DD97F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06" name="Group 1405">
            <a:extLst>
              <a:ext uri="{FF2B5EF4-FFF2-40B4-BE49-F238E27FC236}">
                <a16:creationId xmlns:a16="http://schemas.microsoft.com/office/drawing/2014/main" id="{F3AD4B17-1C5D-BB72-4FFD-97D70DCBEBE5}"/>
              </a:ext>
            </a:extLst>
          </p:cNvPr>
          <p:cNvGrpSpPr/>
          <p:nvPr/>
        </p:nvGrpSpPr>
        <p:grpSpPr>
          <a:xfrm rot="16200000">
            <a:off x="3639726" y="9104958"/>
            <a:ext cx="536028" cy="536028"/>
            <a:chOff x="2511972" y="2102069"/>
            <a:chExt cx="536028" cy="536028"/>
          </a:xfrm>
        </p:grpSpPr>
        <p:sp>
          <p:nvSpPr>
            <p:cNvPr id="1407" name="Rectangle 1406">
              <a:extLst>
                <a:ext uri="{FF2B5EF4-FFF2-40B4-BE49-F238E27FC236}">
                  <a16:creationId xmlns:a16="http://schemas.microsoft.com/office/drawing/2014/main" id="{C9E76728-8FB7-89FF-6E70-E8F09CE8A7EE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9E5525A7-3991-68F0-6CDE-2527F896D62D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09" name="Rectangle 1408">
              <a:extLst>
                <a:ext uri="{FF2B5EF4-FFF2-40B4-BE49-F238E27FC236}">
                  <a16:creationId xmlns:a16="http://schemas.microsoft.com/office/drawing/2014/main" id="{5B559FFE-399D-52C2-7AF1-87B7DE78D8E2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74F1E681-9EFB-8E6C-F6FD-66B664FF8BF2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11" name="Rectangle 1410">
              <a:extLst>
                <a:ext uri="{FF2B5EF4-FFF2-40B4-BE49-F238E27FC236}">
                  <a16:creationId xmlns:a16="http://schemas.microsoft.com/office/drawing/2014/main" id="{A511EBC9-BE42-EDEB-EF93-1562AD44FE0A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12" name="Group 1411">
            <a:extLst>
              <a:ext uri="{FF2B5EF4-FFF2-40B4-BE49-F238E27FC236}">
                <a16:creationId xmlns:a16="http://schemas.microsoft.com/office/drawing/2014/main" id="{2ED631AC-C3B1-4A9C-ED3B-B3CA804614BD}"/>
              </a:ext>
            </a:extLst>
          </p:cNvPr>
          <p:cNvGrpSpPr/>
          <p:nvPr/>
        </p:nvGrpSpPr>
        <p:grpSpPr>
          <a:xfrm rot="16200000">
            <a:off x="4768477" y="9112179"/>
            <a:ext cx="536028" cy="536028"/>
            <a:chOff x="2511972" y="2102069"/>
            <a:chExt cx="536028" cy="536028"/>
          </a:xfrm>
        </p:grpSpPr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65106C62-2A9C-7717-DF4E-9611AD266CBE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C83DB488-40AC-546B-2EF8-03E4BFAAEB75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2B1777B4-61B0-E788-8726-37A6D58C73B0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77B1FFE8-9165-F6F8-8800-9866B79572E6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4C90DCA1-D83D-5644-6C56-4CAE85DCFD34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418" name="Frame 1417">
            <a:extLst>
              <a:ext uri="{FF2B5EF4-FFF2-40B4-BE49-F238E27FC236}">
                <a16:creationId xmlns:a16="http://schemas.microsoft.com/office/drawing/2014/main" id="{E57DC2F9-4046-9A49-C8FC-985F085A7DC7}"/>
              </a:ext>
            </a:extLst>
          </p:cNvPr>
          <p:cNvSpPr/>
          <p:nvPr/>
        </p:nvSpPr>
        <p:spPr>
          <a:xfrm>
            <a:off x="3123259" y="9931649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19" name="Group 1418">
            <a:extLst>
              <a:ext uri="{FF2B5EF4-FFF2-40B4-BE49-F238E27FC236}">
                <a16:creationId xmlns:a16="http://schemas.microsoft.com/office/drawing/2014/main" id="{788A98DD-46CC-7546-75AA-EE03723CCD89}"/>
              </a:ext>
            </a:extLst>
          </p:cNvPr>
          <p:cNvGrpSpPr/>
          <p:nvPr/>
        </p:nvGrpSpPr>
        <p:grpSpPr>
          <a:xfrm rot="16200000">
            <a:off x="3623124" y="12136793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DBBD1674-69D6-9EE7-3938-9B0D88BCB917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21" name="Rectangle 1420">
              <a:extLst>
                <a:ext uri="{FF2B5EF4-FFF2-40B4-BE49-F238E27FC236}">
                  <a16:creationId xmlns:a16="http://schemas.microsoft.com/office/drawing/2014/main" id="{354B12F3-FB42-60B6-A15E-EA2FB201F81C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81505978-9F90-A1D8-247F-F1F5F29D970C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23" name="Rectangle 1422">
              <a:extLst>
                <a:ext uri="{FF2B5EF4-FFF2-40B4-BE49-F238E27FC236}">
                  <a16:creationId xmlns:a16="http://schemas.microsoft.com/office/drawing/2014/main" id="{130300F7-1777-24DB-8450-23916CD127E2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24" name="Rectangle 1423">
              <a:extLst>
                <a:ext uri="{FF2B5EF4-FFF2-40B4-BE49-F238E27FC236}">
                  <a16:creationId xmlns:a16="http://schemas.microsoft.com/office/drawing/2014/main" id="{494703CC-588A-B6EB-792B-22B66970A2BF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25" name="Group 1424">
            <a:extLst>
              <a:ext uri="{FF2B5EF4-FFF2-40B4-BE49-F238E27FC236}">
                <a16:creationId xmlns:a16="http://schemas.microsoft.com/office/drawing/2014/main" id="{93258497-D289-0698-AED7-5FF3D8799037}"/>
              </a:ext>
            </a:extLst>
          </p:cNvPr>
          <p:cNvGrpSpPr/>
          <p:nvPr/>
        </p:nvGrpSpPr>
        <p:grpSpPr>
          <a:xfrm rot="16200000">
            <a:off x="4751875" y="12144014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26" name="Rectangle 1425">
              <a:extLst>
                <a:ext uri="{FF2B5EF4-FFF2-40B4-BE49-F238E27FC236}">
                  <a16:creationId xmlns:a16="http://schemas.microsoft.com/office/drawing/2014/main" id="{FB63F0EC-AC96-7C63-472C-98FCA653CD17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27" name="Rectangle 1426">
              <a:extLst>
                <a:ext uri="{FF2B5EF4-FFF2-40B4-BE49-F238E27FC236}">
                  <a16:creationId xmlns:a16="http://schemas.microsoft.com/office/drawing/2014/main" id="{4E14942D-7176-E3BE-9EAB-86C4017955DA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28" name="Rectangle 1427">
              <a:extLst>
                <a:ext uri="{FF2B5EF4-FFF2-40B4-BE49-F238E27FC236}">
                  <a16:creationId xmlns:a16="http://schemas.microsoft.com/office/drawing/2014/main" id="{A005AD27-6722-A246-FD7A-3431630EDC53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29" name="Rectangle 1428">
              <a:extLst>
                <a:ext uri="{FF2B5EF4-FFF2-40B4-BE49-F238E27FC236}">
                  <a16:creationId xmlns:a16="http://schemas.microsoft.com/office/drawing/2014/main" id="{92C57A43-D87E-B164-33A0-A0F0CABF8964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30" name="Rectangle 1429">
              <a:extLst>
                <a:ext uri="{FF2B5EF4-FFF2-40B4-BE49-F238E27FC236}">
                  <a16:creationId xmlns:a16="http://schemas.microsoft.com/office/drawing/2014/main" id="{B1AE6C8B-2AEB-628C-E8BA-735963E66871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31" name="Group 1430">
            <a:extLst>
              <a:ext uri="{FF2B5EF4-FFF2-40B4-BE49-F238E27FC236}">
                <a16:creationId xmlns:a16="http://schemas.microsoft.com/office/drawing/2014/main" id="{CAD52ED3-006E-3E28-6183-90CD73E84E80}"/>
              </a:ext>
            </a:extLst>
          </p:cNvPr>
          <p:cNvGrpSpPr/>
          <p:nvPr/>
        </p:nvGrpSpPr>
        <p:grpSpPr>
          <a:xfrm>
            <a:off x="3876961" y="11872390"/>
            <a:ext cx="536028" cy="536028"/>
            <a:chOff x="2511972" y="2102069"/>
            <a:chExt cx="536028" cy="536028"/>
          </a:xfrm>
        </p:grpSpPr>
        <p:sp>
          <p:nvSpPr>
            <p:cNvPr id="1432" name="Rectangle 1431">
              <a:extLst>
                <a:ext uri="{FF2B5EF4-FFF2-40B4-BE49-F238E27FC236}">
                  <a16:creationId xmlns:a16="http://schemas.microsoft.com/office/drawing/2014/main" id="{F3E32187-B21F-1B98-3DF2-AC1EED512D96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3" name="Rectangle 1432">
              <a:extLst>
                <a:ext uri="{FF2B5EF4-FFF2-40B4-BE49-F238E27FC236}">
                  <a16:creationId xmlns:a16="http://schemas.microsoft.com/office/drawing/2014/main" id="{D194C055-84C7-646B-195E-A73E213CE58F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34" name="Rectangle 1433">
              <a:extLst>
                <a:ext uri="{FF2B5EF4-FFF2-40B4-BE49-F238E27FC236}">
                  <a16:creationId xmlns:a16="http://schemas.microsoft.com/office/drawing/2014/main" id="{5CA55D35-95B0-FD9C-EA6B-DFA991798D85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35" name="Rectangle 1434">
              <a:extLst>
                <a:ext uri="{FF2B5EF4-FFF2-40B4-BE49-F238E27FC236}">
                  <a16:creationId xmlns:a16="http://schemas.microsoft.com/office/drawing/2014/main" id="{FBC82F7E-DD55-AC89-21D8-329C45BD6710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36" name="Rectangle 1435">
              <a:extLst>
                <a:ext uri="{FF2B5EF4-FFF2-40B4-BE49-F238E27FC236}">
                  <a16:creationId xmlns:a16="http://schemas.microsoft.com/office/drawing/2014/main" id="{9280E03B-12F5-66F9-613D-9125208AE56F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5024532A-FA53-61F2-06C9-1944638B5DA1}"/>
              </a:ext>
            </a:extLst>
          </p:cNvPr>
          <p:cNvGrpSpPr/>
          <p:nvPr/>
        </p:nvGrpSpPr>
        <p:grpSpPr>
          <a:xfrm>
            <a:off x="5005712" y="11879611"/>
            <a:ext cx="536028" cy="536028"/>
            <a:chOff x="2511972" y="2102069"/>
            <a:chExt cx="536028" cy="536028"/>
          </a:xfrm>
        </p:grpSpPr>
        <p:sp>
          <p:nvSpPr>
            <p:cNvPr id="1438" name="Rectangle 1437">
              <a:extLst>
                <a:ext uri="{FF2B5EF4-FFF2-40B4-BE49-F238E27FC236}">
                  <a16:creationId xmlns:a16="http://schemas.microsoft.com/office/drawing/2014/main" id="{665984B4-7EB2-1C30-4F92-498207D877D1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9" name="Rectangle 1438">
              <a:extLst>
                <a:ext uri="{FF2B5EF4-FFF2-40B4-BE49-F238E27FC236}">
                  <a16:creationId xmlns:a16="http://schemas.microsoft.com/office/drawing/2014/main" id="{71828FCD-699D-E97E-1E2B-508AEF593045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40" name="Rectangle 1439">
              <a:extLst>
                <a:ext uri="{FF2B5EF4-FFF2-40B4-BE49-F238E27FC236}">
                  <a16:creationId xmlns:a16="http://schemas.microsoft.com/office/drawing/2014/main" id="{63375DCF-9204-3DED-A675-874E662BE2DF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41" name="Rectangle 1440">
              <a:extLst>
                <a:ext uri="{FF2B5EF4-FFF2-40B4-BE49-F238E27FC236}">
                  <a16:creationId xmlns:a16="http://schemas.microsoft.com/office/drawing/2014/main" id="{E1C38C79-9DF2-6849-69D5-26F684A706E4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42" name="Rectangle 1441">
              <a:extLst>
                <a:ext uri="{FF2B5EF4-FFF2-40B4-BE49-F238E27FC236}">
                  <a16:creationId xmlns:a16="http://schemas.microsoft.com/office/drawing/2014/main" id="{041B85BA-4A9E-C41C-3817-D3367B6506A5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443" name="Frame 1442">
            <a:extLst>
              <a:ext uri="{FF2B5EF4-FFF2-40B4-BE49-F238E27FC236}">
                <a16:creationId xmlns:a16="http://schemas.microsoft.com/office/drawing/2014/main" id="{ABD77F81-63BC-DFBD-46B0-E8AB121261A7}"/>
              </a:ext>
            </a:extLst>
          </p:cNvPr>
          <p:cNvSpPr/>
          <p:nvPr/>
        </p:nvSpPr>
        <p:spPr>
          <a:xfrm>
            <a:off x="3139861" y="12913165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44" name="Group 1443">
            <a:extLst>
              <a:ext uri="{FF2B5EF4-FFF2-40B4-BE49-F238E27FC236}">
                <a16:creationId xmlns:a16="http://schemas.microsoft.com/office/drawing/2014/main" id="{A5405A99-EBF3-DAE8-8790-0ED21A3357FD}"/>
              </a:ext>
            </a:extLst>
          </p:cNvPr>
          <p:cNvGrpSpPr/>
          <p:nvPr/>
        </p:nvGrpSpPr>
        <p:grpSpPr>
          <a:xfrm>
            <a:off x="3893563" y="14853906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45" name="Rectangle 1444">
              <a:extLst>
                <a:ext uri="{FF2B5EF4-FFF2-40B4-BE49-F238E27FC236}">
                  <a16:creationId xmlns:a16="http://schemas.microsoft.com/office/drawing/2014/main" id="{29F34E4D-823A-CAC2-5B18-075E40DEBD1C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46" name="Rectangle 1445">
              <a:extLst>
                <a:ext uri="{FF2B5EF4-FFF2-40B4-BE49-F238E27FC236}">
                  <a16:creationId xmlns:a16="http://schemas.microsoft.com/office/drawing/2014/main" id="{B52082B8-9A0D-089A-54DD-CA4D4983A282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47" name="Rectangle 1446">
              <a:extLst>
                <a:ext uri="{FF2B5EF4-FFF2-40B4-BE49-F238E27FC236}">
                  <a16:creationId xmlns:a16="http://schemas.microsoft.com/office/drawing/2014/main" id="{C10A6865-7150-169E-C7B2-7B74844CCC41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48" name="Rectangle 1447">
              <a:extLst>
                <a:ext uri="{FF2B5EF4-FFF2-40B4-BE49-F238E27FC236}">
                  <a16:creationId xmlns:a16="http://schemas.microsoft.com/office/drawing/2014/main" id="{B7716D8B-C01A-C71A-5EBE-626991E14962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49" name="Rectangle 1448">
              <a:extLst>
                <a:ext uri="{FF2B5EF4-FFF2-40B4-BE49-F238E27FC236}">
                  <a16:creationId xmlns:a16="http://schemas.microsoft.com/office/drawing/2014/main" id="{A884663F-B4D2-A874-638D-3BBEED8DFD14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50" name="Group 1449">
            <a:extLst>
              <a:ext uri="{FF2B5EF4-FFF2-40B4-BE49-F238E27FC236}">
                <a16:creationId xmlns:a16="http://schemas.microsoft.com/office/drawing/2014/main" id="{4576A935-3143-970B-E2DA-7D1B8548CCEF}"/>
              </a:ext>
            </a:extLst>
          </p:cNvPr>
          <p:cNvGrpSpPr/>
          <p:nvPr/>
        </p:nvGrpSpPr>
        <p:grpSpPr>
          <a:xfrm>
            <a:off x="5022314" y="14861127"/>
            <a:ext cx="536028" cy="536028"/>
            <a:chOff x="2511972" y="2102069"/>
            <a:chExt cx="536028" cy="536028"/>
          </a:xfrm>
        </p:grpSpPr>
        <p:sp>
          <p:nvSpPr>
            <p:cNvPr id="1451" name="Rectangle 1450">
              <a:extLst>
                <a:ext uri="{FF2B5EF4-FFF2-40B4-BE49-F238E27FC236}">
                  <a16:creationId xmlns:a16="http://schemas.microsoft.com/office/drawing/2014/main" id="{7F67FC29-A86D-FDA9-7C83-9C62F8B4F14B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7280B8CF-B8F3-C790-1B56-A750FB34D219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53" name="Rectangle 1452">
              <a:extLst>
                <a:ext uri="{FF2B5EF4-FFF2-40B4-BE49-F238E27FC236}">
                  <a16:creationId xmlns:a16="http://schemas.microsoft.com/office/drawing/2014/main" id="{05185FBE-5500-910A-EF6F-362C219318FE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54" name="Rectangle 1453">
              <a:extLst>
                <a:ext uri="{FF2B5EF4-FFF2-40B4-BE49-F238E27FC236}">
                  <a16:creationId xmlns:a16="http://schemas.microsoft.com/office/drawing/2014/main" id="{27FA01A9-86E5-FCF1-35E7-F8C66341DD88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55" name="Rectangle 1454">
              <a:extLst>
                <a:ext uri="{FF2B5EF4-FFF2-40B4-BE49-F238E27FC236}">
                  <a16:creationId xmlns:a16="http://schemas.microsoft.com/office/drawing/2014/main" id="{181BABE4-2B75-5A10-C858-F522F580BCB8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56" name="Group 1455">
            <a:extLst>
              <a:ext uri="{FF2B5EF4-FFF2-40B4-BE49-F238E27FC236}">
                <a16:creationId xmlns:a16="http://schemas.microsoft.com/office/drawing/2014/main" id="{61FC4514-B3C9-7E16-A017-511720918295}"/>
              </a:ext>
            </a:extLst>
          </p:cNvPr>
          <p:cNvGrpSpPr/>
          <p:nvPr/>
        </p:nvGrpSpPr>
        <p:grpSpPr>
          <a:xfrm>
            <a:off x="4814087" y="14861720"/>
            <a:ext cx="536028" cy="536028"/>
            <a:chOff x="2511972" y="2102069"/>
            <a:chExt cx="536028" cy="536028"/>
          </a:xfrm>
        </p:grpSpPr>
        <p:sp>
          <p:nvSpPr>
            <p:cNvPr id="1457" name="Rectangle 1456">
              <a:extLst>
                <a:ext uri="{FF2B5EF4-FFF2-40B4-BE49-F238E27FC236}">
                  <a16:creationId xmlns:a16="http://schemas.microsoft.com/office/drawing/2014/main" id="{86B21E6A-2FC0-7000-FB50-CC64D71C4478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58" name="Rectangle 1457">
              <a:extLst>
                <a:ext uri="{FF2B5EF4-FFF2-40B4-BE49-F238E27FC236}">
                  <a16:creationId xmlns:a16="http://schemas.microsoft.com/office/drawing/2014/main" id="{95CE20D2-3CB7-BFDA-FAD4-9D1E3DB09998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59" name="Rectangle 1458">
              <a:extLst>
                <a:ext uri="{FF2B5EF4-FFF2-40B4-BE49-F238E27FC236}">
                  <a16:creationId xmlns:a16="http://schemas.microsoft.com/office/drawing/2014/main" id="{C81E98A8-E8FD-5FB5-DB6E-8ECAF30AB56F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60" name="Rectangle 1459">
              <a:extLst>
                <a:ext uri="{FF2B5EF4-FFF2-40B4-BE49-F238E27FC236}">
                  <a16:creationId xmlns:a16="http://schemas.microsoft.com/office/drawing/2014/main" id="{0CCC6A97-0542-E649-BA64-6D4F771A6425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61" name="Rectangle 1460">
              <a:extLst>
                <a:ext uri="{FF2B5EF4-FFF2-40B4-BE49-F238E27FC236}">
                  <a16:creationId xmlns:a16="http://schemas.microsoft.com/office/drawing/2014/main" id="{2FAE9C03-F2D4-483B-2837-9B5258183ACB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62" name="Group 1461">
            <a:extLst>
              <a:ext uri="{FF2B5EF4-FFF2-40B4-BE49-F238E27FC236}">
                <a16:creationId xmlns:a16="http://schemas.microsoft.com/office/drawing/2014/main" id="{CDEF2797-7615-5D58-B559-B0E3AC8DAA52}"/>
              </a:ext>
            </a:extLst>
          </p:cNvPr>
          <p:cNvGrpSpPr/>
          <p:nvPr/>
        </p:nvGrpSpPr>
        <p:grpSpPr>
          <a:xfrm>
            <a:off x="5354335" y="14861320"/>
            <a:ext cx="536028" cy="536028"/>
            <a:chOff x="2511972" y="2102069"/>
            <a:chExt cx="536028" cy="536028"/>
          </a:xfrm>
        </p:grpSpPr>
        <p:sp>
          <p:nvSpPr>
            <p:cNvPr id="1463" name="Rectangle 1462">
              <a:extLst>
                <a:ext uri="{FF2B5EF4-FFF2-40B4-BE49-F238E27FC236}">
                  <a16:creationId xmlns:a16="http://schemas.microsoft.com/office/drawing/2014/main" id="{029E4133-AF58-D17D-F8C5-B3253EC566E0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64" name="Rectangle 1463">
              <a:extLst>
                <a:ext uri="{FF2B5EF4-FFF2-40B4-BE49-F238E27FC236}">
                  <a16:creationId xmlns:a16="http://schemas.microsoft.com/office/drawing/2014/main" id="{7B2CE312-88D2-6C94-F023-5E72426784FA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65" name="Rectangle 1464">
              <a:extLst>
                <a:ext uri="{FF2B5EF4-FFF2-40B4-BE49-F238E27FC236}">
                  <a16:creationId xmlns:a16="http://schemas.microsoft.com/office/drawing/2014/main" id="{72B64528-DEAB-8A3A-B980-FFD52544DF17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66" name="Rectangle 1465">
              <a:extLst>
                <a:ext uri="{FF2B5EF4-FFF2-40B4-BE49-F238E27FC236}">
                  <a16:creationId xmlns:a16="http://schemas.microsoft.com/office/drawing/2014/main" id="{53B2F2BB-30ED-F7AA-8838-6C4FDE15B006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67" name="Rectangle 1466">
              <a:extLst>
                <a:ext uri="{FF2B5EF4-FFF2-40B4-BE49-F238E27FC236}">
                  <a16:creationId xmlns:a16="http://schemas.microsoft.com/office/drawing/2014/main" id="{AD102D16-0FCA-59AE-F07B-29CEA4183846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468" name="Cross 1467">
            <a:extLst>
              <a:ext uri="{FF2B5EF4-FFF2-40B4-BE49-F238E27FC236}">
                <a16:creationId xmlns:a16="http://schemas.microsoft.com/office/drawing/2014/main" id="{DD47943F-505B-BE4E-DEB6-AA636B95ECDE}"/>
              </a:ext>
            </a:extLst>
          </p:cNvPr>
          <p:cNvSpPr/>
          <p:nvPr/>
        </p:nvSpPr>
        <p:spPr>
          <a:xfrm>
            <a:off x="5122322" y="14468626"/>
            <a:ext cx="436020" cy="227708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snap</a:t>
            </a:r>
          </a:p>
        </p:txBody>
      </p:sp>
      <p:sp>
        <p:nvSpPr>
          <p:cNvPr id="1469" name="Frame 1468">
            <a:extLst>
              <a:ext uri="{FF2B5EF4-FFF2-40B4-BE49-F238E27FC236}">
                <a16:creationId xmlns:a16="http://schemas.microsoft.com/office/drawing/2014/main" id="{B7CAEFFB-45B0-35DF-DEBD-475078853C2C}"/>
              </a:ext>
            </a:extLst>
          </p:cNvPr>
          <p:cNvSpPr/>
          <p:nvPr/>
        </p:nvSpPr>
        <p:spPr>
          <a:xfrm>
            <a:off x="6222955" y="3874189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70" name="Group 1469">
            <a:extLst>
              <a:ext uri="{FF2B5EF4-FFF2-40B4-BE49-F238E27FC236}">
                <a16:creationId xmlns:a16="http://schemas.microsoft.com/office/drawing/2014/main" id="{9C164425-1409-C0A8-CA42-0258CA64EBD5}"/>
              </a:ext>
            </a:extLst>
          </p:cNvPr>
          <p:cNvGrpSpPr/>
          <p:nvPr/>
        </p:nvGrpSpPr>
        <p:grpSpPr>
          <a:xfrm>
            <a:off x="6990835" y="4756391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71" name="Rectangle 1470">
              <a:extLst>
                <a:ext uri="{FF2B5EF4-FFF2-40B4-BE49-F238E27FC236}">
                  <a16:creationId xmlns:a16="http://schemas.microsoft.com/office/drawing/2014/main" id="{65DD882B-16FF-3229-286B-DA718782A950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72" name="Rectangle 1471">
              <a:extLst>
                <a:ext uri="{FF2B5EF4-FFF2-40B4-BE49-F238E27FC236}">
                  <a16:creationId xmlns:a16="http://schemas.microsoft.com/office/drawing/2014/main" id="{00F6F36E-E24F-7B2A-1C46-254C1FA60CBA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73" name="Rectangle 1472">
              <a:extLst>
                <a:ext uri="{FF2B5EF4-FFF2-40B4-BE49-F238E27FC236}">
                  <a16:creationId xmlns:a16="http://schemas.microsoft.com/office/drawing/2014/main" id="{96DF2E9B-A85B-C56B-41E6-2D4483CD823A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74" name="Rectangle 1473">
              <a:extLst>
                <a:ext uri="{FF2B5EF4-FFF2-40B4-BE49-F238E27FC236}">
                  <a16:creationId xmlns:a16="http://schemas.microsoft.com/office/drawing/2014/main" id="{C79A965F-40B7-58A7-A671-7C27A24C789C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75" name="Rectangle 1474">
              <a:extLst>
                <a:ext uri="{FF2B5EF4-FFF2-40B4-BE49-F238E27FC236}">
                  <a16:creationId xmlns:a16="http://schemas.microsoft.com/office/drawing/2014/main" id="{84F255FA-2041-2C20-AE69-D5737FB60D81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76" name="Group 1475">
            <a:extLst>
              <a:ext uri="{FF2B5EF4-FFF2-40B4-BE49-F238E27FC236}">
                <a16:creationId xmlns:a16="http://schemas.microsoft.com/office/drawing/2014/main" id="{9F8F11ED-9BF1-3AD7-EE13-FE07333454EF}"/>
              </a:ext>
            </a:extLst>
          </p:cNvPr>
          <p:cNvGrpSpPr/>
          <p:nvPr/>
        </p:nvGrpSpPr>
        <p:grpSpPr>
          <a:xfrm>
            <a:off x="8115366" y="5718997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77" name="Rectangle 1476">
              <a:extLst>
                <a:ext uri="{FF2B5EF4-FFF2-40B4-BE49-F238E27FC236}">
                  <a16:creationId xmlns:a16="http://schemas.microsoft.com/office/drawing/2014/main" id="{502AC00B-7512-9A4C-A536-33886E4FCA20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78" name="Rectangle 1477">
              <a:extLst>
                <a:ext uri="{FF2B5EF4-FFF2-40B4-BE49-F238E27FC236}">
                  <a16:creationId xmlns:a16="http://schemas.microsoft.com/office/drawing/2014/main" id="{104F8373-9B45-839D-7F21-667CBF67F9B0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79" name="Rectangle 1478">
              <a:extLst>
                <a:ext uri="{FF2B5EF4-FFF2-40B4-BE49-F238E27FC236}">
                  <a16:creationId xmlns:a16="http://schemas.microsoft.com/office/drawing/2014/main" id="{9DCDEC76-4890-3675-8A9E-21C221AD021D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80" name="Rectangle 1479">
              <a:extLst>
                <a:ext uri="{FF2B5EF4-FFF2-40B4-BE49-F238E27FC236}">
                  <a16:creationId xmlns:a16="http://schemas.microsoft.com/office/drawing/2014/main" id="{0DDDCD10-8A24-2C52-FFD2-9117AE0DD87E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81" name="Rectangle 1480">
              <a:extLst>
                <a:ext uri="{FF2B5EF4-FFF2-40B4-BE49-F238E27FC236}">
                  <a16:creationId xmlns:a16="http://schemas.microsoft.com/office/drawing/2014/main" id="{F05D489E-A75F-CAF9-17E0-03186DDDB1CC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82" name="Group 1481">
            <a:extLst>
              <a:ext uri="{FF2B5EF4-FFF2-40B4-BE49-F238E27FC236}">
                <a16:creationId xmlns:a16="http://schemas.microsoft.com/office/drawing/2014/main" id="{FC7E0E21-86C3-E2DA-C562-F46595E7AA72}"/>
              </a:ext>
            </a:extLst>
          </p:cNvPr>
          <p:cNvGrpSpPr/>
          <p:nvPr/>
        </p:nvGrpSpPr>
        <p:grpSpPr>
          <a:xfrm rot="16200000">
            <a:off x="6720563" y="5016665"/>
            <a:ext cx="536028" cy="536028"/>
            <a:chOff x="2511972" y="2102069"/>
            <a:chExt cx="536028" cy="536028"/>
          </a:xfrm>
        </p:grpSpPr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44707DA2-2596-0905-BFEE-9316C3D2332B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B333B17D-F8B6-6C31-1CBC-720891D01123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F834CA51-6303-AD56-DD3B-1ECCBA98696C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4AD90E1A-FCE4-8093-FDD0-182C0E3295B2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87" name="Rectangle 1486">
              <a:extLst>
                <a:ext uri="{FF2B5EF4-FFF2-40B4-BE49-F238E27FC236}">
                  <a16:creationId xmlns:a16="http://schemas.microsoft.com/office/drawing/2014/main" id="{CBE97576-1E74-D3FE-61D7-74B37093B143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88" name="Group 1487">
            <a:extLst>
              <a:ext uri="{FF2B5EF4-FFF2-40B4-BE49-F238E27FC236}">
                <a16:creationId xmlns:a16="http://schemas.microsoft.com/office/drawing/2014/main" id="{2877AD38-7DB2-84B8-E307-F51AB768835A}"/>
              </a:ext>
            </a:extLst>
          </p:cNvPr>
          <p:cNvGrpSpPr/>
          <p:nvPr/>
        </p:nvGrpSpPr>
        <p:grpSpPr>
          <a:xfrm rot="16200000">
            <a:off x="7845094" y="5979271"/>
            <a:ext cx="536028" cy="536028"/>
            <a:chOff x="2511972" y="2102069"/>
            <a:chExt cx="536028" cy="536028"/>
          </a:xfrm>
        </p:grpSpPr>
        <p:sp>
          <p:nvSpPr>
            <p:cNvPr id="1489" name="Rectangle 1488">
              <a:extLst>
                <a:ext uri="{FF2B5EF4-FFF2-40B4-BE49-F238E27FC236}">
                  <a16:creationId xmlns:a16="http://schemas.microsoft.com/office/drawing/2014/main" id="{C89B8917-52F0-1428-04AF-27C28678E92E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90" name="Rectangle 1489">
              <a:extLst>
                <a:ext uri="{FF2B5EF4-FFF2-40B4-BE49-F238E27FC236}">
                  <a16:creationId xmlns:a16="http://schemas.microsoft.com/office/drawing/2014/main" id="{137F3352-039B-CAB9-4CD6-7DED2250EB07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91" name="Rectangle 1490">
              <a:extLst>
                <a:ext uri="{FF2B5EF4-FFF2-40B4-BE49-F238E27FC236}">
                  <a16:creationId xmlns:a16="http://schemas.microsoft.com/office/drawing/2014/main" id="{4A888C9B-103A-E29D-131F-08517723C0E3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92" name="Rectangle 1491">
              <a:extLst>
                <a:ext uri="{FF2B5EF4-FFF2-40B4-BE49-F238E27FC236}">
                  <a16:creationId xmlns:a16="http://schemas.microsoft.com/office/drawing/2014/main" id="{65C61177-951F-4748-BFD3-D457B75F7345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93" name="Rectangle 1492">
              <a:extLst>
                <a:ext uri="{FF2B5EF4-FFF2-40B4-BE49-F238E27FC236}">
                  <a16:creationId xmlns:a16="http://schemas.microsoft.com/office/drawing/2014/main" id="{9D5B916F-79D9-9E3E-03A1-9468C5C127FE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494" name="Frame 1493">
            <a:extLst>
              <a:ext uri="{FF2B5EF4-FFF2-40B4-BE49-F238E27FC236}">
                <a16:creationId xmlns:a16="http://schemas.microsoft.com/office/drawing/2014/main" id="{F6822A28-24A8-9991-2129-88464195D1B6}"/>
              </a:ext>
            </a:extLst>
          </p:cNvPr>
          <p:cNvSpPr/>
          <p:nvPr/>
        </p:nvSpPr>
        <p:spPr>
          <a:xfrm>
            <a:off x="6222955" y="6908683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95" name="Group 1494">
            <a:extLst>
              <a:ext uri="{FF2B5EF4-FFF2-40B4-BE49-F238E27FC236}">
                <a16:creationId xmlns:a16="http://schemas.microsoft.com/office/drawing/2014/main" id="{8EA4D3AD-C58F-75CC-9375-A476754FE3F2}"/>
              </a:ext>
            </a:extLst>
          </p:cNvPr>
          <p:cNvGrpSpPr/>
          <p:nvPr/>
        </p:nvGrpSpPr>
        <p:grpSpPr>
          <a:xfrm rot="16200000">
            <a:off x="6720563" y="8051159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96" name="Rectangle 1495">
              <a:extLst>
                <a:ext uri="{FF2B5EF4-FFF2-40B4-BE49-F238E27FC236}">
                  <a16:creationId xmlns:a16="http://schemas.microsoft.com/office/drawing/2014/main" id="{BEB6DB24-834D-AFFB-DF0C-BE942E70FB22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97" name="Rectangle 1496">
              <a:extLst>
                <a:ext uri="{FF2B5EF4-FFF2-40B4-BE49-F238E27FC236}">
                  <a16:creationId xmlns:a16="http://schemas.microsoft.com/office/drawing/2014/main" id="{49132E88-0149-57DC-DF81-BB65F22D5807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98" name="Rectangle 1497">
              <a:extLst>
                <a:ext uri="{FF2B5EF4-FFF2-40B4-BE49-F238E27FC236}">
                  <a16:creationId xmlns:a16="http://schemas.microsoft.com/office/drawing/2014/main" id="{A9091EA6-3ACE-C0EF-2C7E-EA97796E0594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99" name="Rectangle 1498">
              <a:extLst>
                <a:ext uri="{FF2B5EF4-FFF2-40B4-BE49-F238E27FC236}">
                  <a16:creationId xmlns:a16="http://schemas.microsoft.com/office/drawing/2014/main" id="{AFB98398-1DB0-0AC8-3568-0D158CB162E5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00" name="Rectangle 1499">
              <a:extLst>
                <a:ext uri="{FF2B5EF4-FFF2-40B4-BE49-F238E27FC236}">
                  <a16:creationId xmlns:a16="http://schemas.microsoft.com/office/drawing/2014/main" id="{79CDF50C-A22D-EE89-C26F-B3A50E9D5782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501" name="Group 1500">
            <a:extLst>
              <a:ext uri="{FF2B5EF4-FFF2-40B4-BE49-F238E27FC236}">
                <a16:creationId xmlns:a16="http://schemas.microsoft.com/office/drawing/2014/main" id="{B81E0FBB-0E6B-5575-1A1D-4F795681FBA5}"/>
              </a:ext>
            </a:extLst>
          </p:cNvPr>
          <p:cNvGrpSpPr/>
          <p:nvPr/>
        </p:nvGrpSpPr>
        <p:grpSpPr>
          <a:xfrm rot="16200000">
            <a:off x="7845094" y="9013765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502" name="Rectangle 1501">
              <a:extLst>
                <a:ext uri="{FF2B5EF4-FFF2-40B4-BE49-F238E27FC236}">
                  <a16:creationId xmlns:a16="http://schemas.microsoft.com/office/drawing/2014/main" id="{537E56B2-07A8-6633-410D-BCB028BBC02D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03" name="Rectangle 1502">
              <a:extLst>
                <a:ext uri="{FF2B5EF4-FFF2-40B4-BE49-F238E27FC236}">
                  <a16:creationId xmlns:a16="http://schemas.microsoft.com/office/drawing/2014/main" id="{F1999C40-2C7D-E37C-C510-0A798AC1E423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04" name="Rectangle 1503">
              <a:extLst>
                <a:ext uri="{FF2B5EF4-FFF2-40B4-BE49-F238E27FC236}">
                  <a16:creationId xmlns:a16="http://schemas.microsoft.com/office/drawing/2014/main" id="{F6B10EC8-E502-6A3D-616F-3B8D787F99BD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37BC2B1A-A61B-EFA5-C7B0-44578F01A19B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06" name="Rectangle 1505">
              <a:extLst>
                <a:ext uri="{FF2B5EF4-FFF2-40B4-BE49-F238E27FC236}">
                  <a16:creationId xmlns:a16="http://schemas.microsoft.com/office/drawing/2014/main" id="{6C565706-6723-71B9-A263-521443EEF35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507" name="Group 1506">
            <a:extLst>
              <a:ext uri="{FF2B5EF4-FFF2-40B4-BE49-F238E27FC236}">
                <a16:creationId xmlns:a16="http://schemas.microsoft.com/office/drawing/2014/main" id="{3BDB41CA-74E7-BE3D-5E9F-653A72268580}"/>
              </a:ext>
            </a:extLst>
          </p:cNvPr>
          <p:cNvGrpSpPr/>
          <p:nvPr/>
        </p:nvGrpSpPr>
        <p:grpSpPr>
          <a:xfrm rot="16200000">
            <a:off x="6721630" y="8536987"/>
            <a:ext cx="536033" cy="536035"/>
            <a:chOff x="2511972" y="2102069"/>
            <a:chExt cx="536033" cy="536035"/>
          </a:xfrm>
        </p:grpSpPr>
        <p:sp>
          <p:nvSpPr>
            <p:cNvPr id="1508" name="Rectangle 1507">
              <a:extLst>
                <a:ext uri="{FF2B5EF4-FFF2-40B4-BE49-F238E27FC236}">
                  <a16:creationId xmlns:a16="http://schemas.microsoft.com/office/drawing/2014/main" id="{7855ABDE-FE77-FD46-3894-1028249EA696}"/>
                </a:ext>
              </a:extLst>
            </p:cNvPr>
            <p:cNvSpPr/>
            <p:nvPr/>
          </p:nvSpPr>
          <p:spPr>
            <a:xfrm>
              <a:off x="2511977" y="2102076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09" name="Rectangle 1508">
              <a:extLst>
                <a:ext uri="{FF2B5EF4-FFF2-40B4-BE49-F238E27FC236}">
                  <a16:creationId xmlns:a16="http://schemas.microsoft.com/office/drawing/2014/main" id="{A5199F07-0058-7299-B159-DF60E94B2411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10" name="Rectangle 1509">
              <a:extLst>
                <a:ext uri="{FF2B5EF4-FFF2-40B4-BE49-F238E27FC236}">
                  <a16:creationId xmlns:a16="http://schemas.microsoft.com/office/drawing/2014/main" id="{41AAEC2F-9ACF-FB73-E569-B94C9A05FD79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11" name="Rectangle 1510">
              <a:extLst>
                <a:ext uri="{FF2B5EF4-FFF2-40B4-BE49-F238E27FC236}">
                  <a16:creationId xmlns:a16="http://schemas.microsoft.com/office/drawing/2014/main" id="{C25A269F-9FC5-5E7F-9476-4C2E35802061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12" name="Rectangle 1511">
              <a:extLst>
                <a:ext uri="{FF2B5EF4-FFF2-40B4-BE49-F238E27FC236}">
                  <a16:creationId xmlns:a16="http://schemas.microsoft.com/office/drawing/2014/main" id="{CCF0C68A-35FC-0A1D-429C-5A23B6356CAE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513" name="Group 1512">
            <a:extLst>
              <a:ext uri="{FF2B5EF4-FFF2-40B4-BE49-F238E27FC236}">
                <a16:creationId xmlns:a16="http://schemas.microsoft.com/office/drawing/2014/main" id="{549865F7-B298-21CC-F7BA-DB36E156E35F}"/>
              </a:ext>
            </a:extLst>
          </p:cNvPr>
          <p:cNvGrpSpPr/>
          <p:nvPr/>
        </p:nvGrpSpPr>
        <p:grpSpPr>
          <a:xfrm rot="16200000">
            <a:off x="7847352" y="9117984"/>
            <a:ext cx="536028" cy="536028"/>
            <a:chOff x="2511972" y="2102069"/>
            <a:chExt cx="536028" cy="536028"/>
          </a:xfrm>
        </p:grpSpPr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E68F4382-599D-3D2F-CCD1-7C4DCC54F43C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5" name="Rectangle 1514">
              <a:extLst>
                <a:ext uri="{FF2B5EF4-FFF2-40B4-BE49-F238E27FC236}">
                  <a16:creationId xmlns:a16="http://schemas.microsoft.com/office/drawing/2014/main" id="{BA4121FC-BBD0-228F-9F59-79FB8C459902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31C0B941-25A6-9770-4B07-CEA216620904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17" name="Rectangle 1516">
              <a:extLst>
                <a:ext uri="{FF2B5EF4-FFF2-40B4-BE49-F238E27FC236}">
                  <a16:creationId xmlns:a16="http://schemas.microsoft.com/office/drawing/2014/main" id="{119127BF-DC5D-A561-B2E5-2F69463F98DC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18" name="Rectangle 1517">
              <a:extLst>
                <a:ext uri="{FF2B5EF4-FFF2-40B4-BE49-F238E27FC236}">
                  <a16:creationId xmlns:a16="http://schemas.microsoft.com/office/drawing/2014/main" id="{D47F077F-888C-93A3-DB97-816AD2619C6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519" name="Frame 1518">
            <a:extLst>
              <a:ext uri="{FF2B5EF4-FFF2-40B4-BE49-F238E27FC236}">
                <a16:creationId xmlns:a16="http://schemas.microsoft.com/office/drawing/2014/main" id="{B96B43A1-ED91-F799-6A88-4614303EB75A}"/>
              </a:ext>
            </a:extLst>
          </p:cNvPr>
          <p:cNvSpPr/>
          <p:nvPr/>
        </p:nvSpPr>
        <p:spPr>
          <a:xfrm>
            <a:off x="6222955" y="9967854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20" name="Group 1519">
            <a:extLst>
              <a:ext uri="{FF2B5EF4-FFF2-40B4-BE49-F238E27FC236}">
                <a16:creationId xmlns:a16="http://schemas.microsoft.com/office/drawing/2014/main" id="{2705901D-77EA-226A-DD9C-EC11F6A143EB}"/>
              </a:ext>
            </a:extLst>
          </p:cNvPr>
          <p:cNvGrpSpPr/>
          <p:nvPr/>
        </p:nvGrpSpPr>
        <p:grpSpPr>
          <a:xfrm rot="16200000">
            <a:off x="6721630" y="11596158"/>
            <a:ext cx="536033" cy="536035"/>
            <a:chOff x="2511972" y="2102069"/>
            <a:chExt cx="536033" cy="536035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521" name="Rectangle 1520">
              <a:extLst>
                <a:ext uri="{FF2B5EF4-FFF2-40B4-BE49-F238E27FC236}">
                  <a16:creationId xmlns:a16="http://schemas.microsoft.com/office/drawing/2014/main" id="{CABDC3C6-E028-39C2-CBE8-96A6D8DB59F6}"/>
                </a:ext>
              </a:extLst>
            </p:cNvPr>
            <p:cNvSpPr/>
            <p:nvPr/>
          </p:nvSpPr>
          <p:spPr>
            <a:xfrm>
              <a:off x="2511977" y="2102076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22" name="Rectangle 1521">
              <a:extLst>
                <a:ext uri="{FF2B5EF4-FFF2-40B4-BE49-F238E27FC236}">
                  <a16:creationId xmlns:a16="http://schemas.microsoft.com/office/drawing/2014/main" id="{0E0B9E15-6D84-0B84-5AD4-349B24A34689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23" name="Rectangle 1522">
              <a:extLst>
                <a:ext uri="{FF2B5EF4-FFF2-40B4-BE49-F238E27FC236}">
                  <a16:creationId xmlns:a16="http://schemas.microsoft.com/office/drawing/2014/main" id="{16D8322A-8425-4F2F-8ABF-EB5333223E8C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24" name="Rectangle 1523">
              <a:extLst>
                <a:ext uri="{FF2B5EF4-FFF2-40B4-BE49-F238E27FC236}">
                  <a16:creationId xmlns:a16="http://schemas.microsoft.com/office/drawing/2014/main" id="{3BE32084-AC84-CC1A-431B-87CD1FBFC5DA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25" name="Rectangle 1524">
              <a:extLst>
                <a:ext uri="{FF2B5EF4-FFF2-40B4-BE49-F238E27FC236}">
                  <a16:creationId xmlns:a16="http://schemas.microsoft.com/office/drawing/2014/main" id="{FAE5F450-AEEE-8EAB-DA4C-62616F0859F9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526" name="Group 1525">
            <a:extLst>
              <a:ext uri="{FF2B5EF4-FFF2-40B4-BE49-F238E27FC236}">
                <a16:creationId xmlns:a16="http://schemas.microsoft.com/office/drawing/2014/main" id="{91737092-D03E-12B8-9792-1AA29D43A970}"/>
              </a:ext>
            </a:extLst>
          </p:cNvPr>
          <p:cNvGrpSpPr/>
          <p:nvPr/>
        </p:nvGrpSpPr>
        <p:grpSpPr>
          <a:xfrm rot="16200000">
            <a:off x="7847352" y="12177155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527" name="Rectangle 1526">
              <a:extLst>
                <a:ext uri="{FF2B5EF4-FFF2-40B4-BE49-F238E27FC236}">
                  <a16:creationId xmlns:a16="http://schemas.microsoft.com/office/drawing/2014/main" id="{4A18316A-938E-634C-B7E5-E59335FC6E83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8" name="Rectangle 1527">
              <a:extLst>
                <a:ext uri="{FF2B5EF4-FFF2-40B4-BE49-F238E27FC236}">
                  <a16:creationId xmlns:a16="http://schemas.microsoft.com/office/drawing/2014/main" id="{767C46E4-D4FB-C190-E64F-FFE7DAF80BAC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29" name="Rectangle 1528">
              <a:extLst>
                <a:ext uri="{FF2B5EF4-FFF2-40B4-BE49-F238E27FC236}">
                  <a16:creationId xmlns:a16="http://schemas.microsoft.com/office/drawing/2014/main" id="{6604702B-EC8F-06BB-5379-9A7754F990BE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30" name="Rectangle 1529">
              <a:extLst>
                <a:ext uri="{FF2B5EF4-FFF2-40B4-BE49-F238E27FC236}">
                  <a16:creationId xmlns:a16="http://schemas.microsoft.com/office/drawing/2014/main" id="{1D0F18C3-9BF0-80E5-97C5-A05852C0FA92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31" name="Rectangle 1530">
              <a:extLst>
                <a:ext uri="{FF2B5EF4-FFF2-40B4-BE49-F238E27FC236}">
                  <a16:creationId xmlns:a16="http://schemas.microsoft.com/office/drawing/2014/main" id="{8BF35DE0-DC5F-32D5-5D32-DE52390E4AFB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532" name="Group 1531">
            <a:extLst>
              <a:ext uri="{FF2B5EF4-FFF2-40B4-BE49-F238E27FC236}">
                <a16:creationId xmlns:a16="http://schemas.microsoft.com/office/drawing/2014/main" id="{D0575754-60CF-29D7-F3E0-5236638BFD1D}"/>
              </a:ext>
            </a:extLst>
          </p:cNvPr>
          <p:cNvGrpSpPr/>
          <p:nvPr/>
        </p:nvGrpSpPr>
        <p:grpSpPr>
          <a:xfrm>
            <a:off x="6988574" y="11328140"/>
            <a:ext cx="536033" cy="536035"/>
            <a:chOff x="2511972" y="2102069"/>
            <a:chExt cx="536033" cy="536035"/>
          </a:xfrm>
        </p:grpSpPr>
        <p:sp>
          <p:nvSpPr>
            <p:cNvPr id="1533" name="Rectangle 1532">
              <a:extLst>
                <a:ext uri="{FF2B5EF4-FFF2-40B4-BE49-F238E27FC236}">
                  <a16:creationId xmlns:a16="http://schemas.microsoft.com/office/drawing/2014/main" id="{4BDAD2BF-0244-ABE5-8048-6D21626A621A}"/>
                </a:ext>
              </a:extLst>
            </p:cNvPr>
            <p:cNvSpPr/>
            <p:nvPr/>
          </p:nvSpPr>
          <p:spPr>
            <a:xfrm>
              <a:off x="2511977" y="2102076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34" name="Rectangle 1533">
              <a:extLst>
                <a:ext uri="{FF2B5EF4-FFF2-40B4-BE49-F238E27FC236}">
                  <a16:creationId xmlns:a16="http://schemas.microsoft.com/office/drawing/2014/main" id="{CD92E426-BACB-AFB9-7E40-DBF49B9EC2EE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29D53B52-B931-76E2-BB33-DE2395CF82D9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D54EB3BA-3280-9B5F-5C61-8C64F80B7EF7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37" name="Rectangle 1536">
              <a:extLst>
                <a:ext uri="{FF2B5EF4-FFF2-40B4-BE49-F238E27FC236}">
                  <a16:creationId xmlns:a16="http://schemas.microsoft.com/office/drawing/2014/main" id="{CD92D08C-667A-DC3F-054E-59A579FFD123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538" name="Group 1537">
            <a:extLst>
              <a:ext uri="{FF2B5EF4-FFF2-40B4-BE49-F238E27FC236}">
                <a16:creationId xmlns:a16="http://schemas.microsoft.com/office/drawing/2014/main" id="{3DA844F5-EF7B-12B5-18D0-290D9E58ED0C}"/>
              </a:ext>
            </a:extLst>
          </p:cNvPr>
          <p:cNvGrpSpPr/>
          <p:nvPr/>
        </p:nvGrpSpPr>
        <p:grpSpPr>
          <a:xfrm>
            <a:off x="8114296" y="11909137"/>
            <a:ext cx="536028" cy="536028"/>
            <a:chOff x="2511972" y="2102069"/>
            <a:chExt cx="536028" cy="536028"/>
          </a:xfrm>
        </p:grpSpPr>
        <p:sp>
          <p:nvSpPr>
            <p:cNvPr id="1539" name="Rectangle 1538">
              <a:extLst>
                <a:ext uri="{FF2B5EF4-FFF2-40B4-BE49-F238E27FC236}">
                  <a16:creationId xmlns:a16="http://schemas.microsoft.com/office/drawing/2014/main" id="{95D346F8-1CAA-5C94-DB22-4275AE7E20A4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40" name="Rectangle 1539">
              <a:extLst>
                <a:ext uri="{FF2B5EF4-FFF2-40B4-BE49-F238E27FC236}">
                  <a16:creationId xmlns:a16="http://schemas.microsoft.com/office/drawing/2014/main" id="{1AAB0D28-1C3B-0985-64E1-1D48FECD8599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41" name="Rectangle 1540">
              <a:extLst>
                <a:ext uri="{FF2B5EF4-FFF2-40B4-BE49-F238E27FC236}">
                  <a16:creationId xmlns:a16="http://schemas.microsoft.com/office/drawing/2014/main" id="{C57718D7-3B27-2515-1E78-EBB85CF3EEF9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42" name="Rectangle 1541">
              <a:extLst>
                <a:ext uri="{FF2B5EF4-FFF2-40B4-BE49-F238E27FC236}">
                  <a16:creationId xmlns:a16="http://schemas.microsoft.com/office/drawing/2014/main" id="{B223147F-AD6D-494D-7D61-625B0A4F71C5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43" name="Rectangle 1542">
              <a:extLst>
                <a:ext uri="{FF2B5EF4-FFF2-40B4-BE49-F238E27FC236}">
                  <a16:creationId xmlns:a16="http://schemas.microsoft.com/office/drawing/2014/main" id="{5E6934DB-BCC2-03E6-A2F6-4C57EB668E6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544" name="Frame 1543">
            <a:extLst>
              <a:ext uri="{FF2B5EF4-FFF2-40B4-BE49-F238E27FC236}">
                <a16:creationId xmlns:a16="http://schemas.microsoft.com/office/drawing/2014/main" id="{E0B42FF3-09A7-4DCC-4610-D393522B3AF2}"/>
              </a:ext>
            </a:extLst>
          </p:cNvPr>
          <p:cNvSpPr/>
          <p:nvPr/>
        </p:nvSpPr>
        <p:spPr>
          <a:xfrm>
            <a:off x="6220076" y="12913165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45" name="Group 1544">
            <a:extLst>
              <a:ext uri="{FF2B5EF4-FFF2-40B4-BE49-F238E27FC236}">
                <a16:creationId xmlns:a16="http://schemas.microsoft.com/office/drawing/2014/main" id="{85B0CDD4-5F73-3EC6-06A8-058AC0EBBC44}"/>
              </a:ext>
            </a:extLst>
          </p:cNvPr>
          <p:cNvGrpSpPr/>
          <p:nvPr/>
        </p:nvGrpSpPr>
        <p:grpSpPr>
          <a:xfrm>
            <a:off x="6985695" y="14273451"/>
            <a:ext cx="536033" cy="536035"/>
            <a:chOff x="2511972" y="2102069"/>
            <a:chExt cx="536033" cy="536035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ACA38883-AA0E-2F39-8863-6DECB9C6E99A}"/>
                </a:ext>
              </a:extLst>
            </p:cNvPr>
            <p:cNvSpPr/>
            <p:nvPr/>
          </p:nvSpPr>
          <p:spPr>
            <a:xfrm>
              <a:off x="2511977" y="2102076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69AB3FA1-F618-D207-E407-D626156D0576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48" name="Rectangle 1547">
              <a:extLst>
                <a:ext uri="{FF2B5EF4-FFF2-40B4-BE49-F238E27FC236}">
                  <a16:creationId xmlns:a16="http://schemas.microsoft.com/office/drawing/2014/main" id="{762A2EC1-29F0-4027-B5B2-D541C8398030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49" name="Rectangle 1548">
              <a:extLst>
                <a:ext uri="{FF2B5EF4-FFF2-40B4-BE49-F238E27FC236}">
                  <a16:creationId xmlns:a16="http://schemas.microsoft.com/office/drawing/2014/main" id="{320BB98B-A7EC-AB67-FD60-1B2B0E164FD1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50" name="Rectangle 1549">
              <a:extLst>
                <a:ext uri="{FF2B5EF4-FFF2-40B4-BE49-F238E27FC236}">
                  <a16:creationId xmlns:a16="http://schemas.microsoft.com/office/drawing/2014/main" id="{CDA819D5-1BD3-B90C-4B03-56620FAB1D98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551" name="Group 1550">
            <a:extLst>
              <a:ext uri="{FF2B5EF4-FFF2-40B4-BE49-F238E27FC236}">
                <a16:creationId xmlns:a16="http://schemas.microsoft.com/office/drawing/2014/main" id="{7A2137CC-C32B-3AC7-B0D8-BC6643E3CE50}"/>
              </a:ext>
            </a:extLst>
          </p:cNvPr>
          <p:cNvGrpSpPr/>
          <p:nvPr/>
        </p:nvGrpSpPr>
        <p:grpSpPr>
          <a:xfrm>
            <a:off x="8111417" y="14854448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552" name="Rectangle 1551">
              <a:extLst>
                <a:ext uri="{FF2B5EF4-FFF2-40B4-BE49-F238E27FC236}">
                  <a16:creationId xmlns:a16="http://schemas.microsoft.com/office/drawing/2014/main" id="{A76C517B-5108-7F83-2C2D-6AD3C5060C76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53" name="Rectangle 1552">
              <a:extLst>
                <a:ext uri="{FF2B5EF4-FFF2-40B4-BE49-F238E27FC236}">
                  <a16:creationId xmlns:a16="http://schemas.microsoft.com/office/drawing/2014/main" id="{FB7BE7D2-C69F-B2AB-6138-E2B60C84B86E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54" name="Rectangle 1553">
              <a:extLst>
                <a:ext uri="{FF2B5EF4-FFF2-40B4-BE49-F238E27FC236}">
                  <a16:creationId xmlns:a16="http://schemas.microsoft.com/office/drawing/2014/main" id="{97DB0BED-37C8-A4EA-39D2-9DDE2CCC3C12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55" name="Rectangle 1554">
              <a:extLst>
                <a:ext uri="{FF2B5EF4-FFF2-40B4-BE49-F238E27FC236}">
                  <a16:creationId xmlns:a16="http://schemas.microsoft.com/office/drawing/2014/main" id="{E2C2210A-F41F-C4A2-614B-30F2CA1D9CD3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56" name="Rectangle 1555">
              <a:extLst>
                <a:ext uri="{FF2B5EF4-FFF2-40B4-BE49-F238E27FC236}">
                  <a16:creationId xmlns:a16="http://schemas.microsoft.com/office/drawing/2014/main" id="{C31FF540-4D42-45EE-913B-CD8F2996D586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557" name="Group 1556">
            <a:extLst>
              <a:ext uri="{FF2B5EF4-FFF2-40B4-BE49-F238E27FC236}">
                <a16:creationId xmlns:a16="http://schemas.microsoft.com/office/drawing/2014/main" id="{2CD0B9CB-FDBF-3051-9982-444D6DD2FCA3}"/>
              </a:ext>
            </a:extLst>
          </p:cNvPr>
          <p:cNvGrpSpPr/>
          <p:nvPr/>
        </p:nvGrpSpPr>
        <p:grpSpPr>
          <a:xfrm>
            <a:off x="8430981" y="14273444"/>
            <a:ext cx="536033" cy="536035"/>
            <a:chOff x="2511972" y="2102069"/>
            <a:chExt cx="536033" cy="536035"/>
          </a:xfrm>
        </p:grpSpPr>
        <p:sp>
          <p:nvSpPr>
            <p:cNvPr id="1558" name="Rectangle 1557">
              <a:extLst>
                <a:ext uri="{FF2B5EF4-FFF2-40B4-BE49-F238E27FC236}">
                  <a16:creationId xmlns:a16="http://schemas.microsoft.com/office/drawing/2014/main" id="{C8678E9D-0ECD-C7C0-91C5-2303220ACADC}"/>
                </a:ext>
              </a:extLst>
            </p:cNvPr>
            <p:cNvSpPr/>
            <p:nvPr/>
          </p:nvSpPr>
          <p:spPr>
            <a:xfrm>
              <a:off x="2511977" y="2102076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59" name="Rectangle 1558">
              <a:extLst>
                <a:ext uri="{FF2B5EF4-FFF2-40B4-BE49-F238E27FC236}">
                  <a16:creationId xmlns:a16="http://schemas.microsoft.com/office/drawing/2014/main" id="{F069B25C-3424-5D68-A79A-BED115751FC2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60" name="Rectangle 1559">
              <a:extLst>
                <a:ext uri="{FF2B5EF4-FFF2-40B4-BE49-F238E27FC236}">
                  <a16:creationId xmlns:a16="http://schemas.microsoft.com/office/drawing/2014/main" id="{CA0D52EA-6956-4B7A-ECD4-2C6B6EC95741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61" name="Rectangle 1560">
              <a:extLst>
                <a:ext uri="{FF2B5EF4-FFF2-40B4-BE49-F238E27FC236}">
                  <a16:creationId xmlns:a16="http://schemas.microsoft.com/office/drawing/2014/main" id="{7CF8B319-2706-4160-DD8C-34AEBB90C6AD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62" name="Rectangle 1561">
              <a:extLst>
                <a:ext uri="{FF2B5EF4-FFF2-40B4-BE49-F238E27FC236}">
                  <a16:creationId xmlns:a16="http://schemas.microsoft.com/office/drawing/2014/main" id="{FFE341C6-D6FA-D1C2-1398-D8AB759D84C6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563" name="Group 1562">
            <a:extLst>
              <a:ext uri="{FF2B5EF4-FFF2-40B4-BE49-F238E27FC236}">
                <a16:creationId xmlns:a16="http://schemas.microsoft.com/office/drawing/2014/main" id="{62F77A8D-B4FF-5172-4A05-21D91CE470A3}"/>
              </a:ext>
            </a:extLst>
          </p:cNvPr>
          <p:cNvGrpSpPr/>
          <p:nvPr/>
        </p:nvGrpSpPr>
        <p:grpSpPr>
          <a:xfrm>
            <a:off x="8432085" y="14854222"/>
            <a:ext cx="536028" cy="536028"/>
            <a:chOff x="2511972" y="2102069"/>
            <a:chExt cx="536028" cy="536028"/>
          </a:xfrm>
        </p:grpSpPr>
        <p:sp>
          <p:nvSpPr>
            <p:cNvPr id="1564" name="Rectangle 1563">
              <a:extLst>
                <a:ext uri="{FF2B5EF4-FFF2-40B4-BE49-F238E27FC236}">
                  <a16:creationId xmlns:a16="http://schemas.microsoft.com/office/drawing/2014/main" id="{C220532B-C110-034B-23EA-4886E11C29DA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5" name="Rectangle 1564">
              <a:extLst>
                <a:ext uri="{FF2B5EF4-FFF2-40B4-BE49-F238E27FC236}">
                  <a16:creationId xmlns:a16="http://schemas.microsoft.com/office/drawing/2014/main" id="{95BFC321-9490-D364-393E-A73B34DAED1F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66" name="Rectangle 1565">
              <a:extLst>
                <a:ext uri="{FF2B5EF4-FFF2-40B4-BE49-F238E27FC236}">
                  <a16:creationId xmlns:a16="http://schemas.microsoft.com/office/drawing/2014/main" id="{D793AA57-1550-55E6-EB1D-285AC998806F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67" name="Rectangle 1566">
              <a:extLst>
                <a:ext uri="{FF2B5EF4-FFF2-40B4-BE49-F238E27FC236}">
                  <a16:creationId xmlns:a16="http://schemas.microsoft.com/office/drawing/2014/main" id="{920D3F54-7EEE-0133-51AC-A6BB72050A5C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68" name="Rectangle 1567">
              <a:extLst>
                <a:ext uri="{FF2B5EF4-FFF2-40B4-BE49-F238E27FC236}">
                  <a16:creationId xmlns:a16="http://schemas.microsoft.com/office/drawing/2014/main" id="{20F3E9D4-0E28-3B91-C6FD-A6FC0CF22E5F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569" name="Cross 1568">
            <a:extLst>
              <a:ext uri="{FF2B5EF4-FFF2-40B4-BE49-F238E27FC236}">
                <a16:creationId xmlns:a16="http://schemas.microsoft.com/office/drawing/2014/main" id="{A1941E61-249E-DC18-E3AD-E04CB8046397}"/>
              </a:ext>
            </a:extLst>
          </p:cNvPr>
          <p:cNvSpPr/>
          <p:nvPr/>
        </p:nvSpPr>
        <p:spPr>
          <a:xfrm>
            <a:off x="7917606" y="14672988"/>
            <a:ext cx="436020" cy="227708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snap</a:t>
            </a:r>
          </a:p>
        </p:txBody>
      </p:sp>
      <p:sp>
        <p:nvSpPr>
          <p:cNvPr id="1648" name="Right Arrow 1647">
            <a:extLst>
              <a:ext uri="{FF2B5EF4-FFF2-40B4-BE49-F238E27FC236}">
                <a16:creationId xmlns:a16="http://schemas.microsoft.com/office/drawing/2014/main" id="{F3753BBA-CBAF-143A-4C13-DD41372433FC}"/>
              </a:ext>
            </a:extLst>
          </p:cNvPr>
          <p:cNvSpPr/>
          <p:nvPr/>
        </p:nvSpPr>
        <p:spPr>
          <a:xfrm rot="5400000">
            <a:off x="-1014860" y="3767470"/>
            <a:ext cx="2938418" cy="85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4FD5A759-B7E8-BE2C-2B92-DE4439916FE8}"/>
              </a:ext>
            </a:extLst>
          </p:cNvPr>
          <p:cNvSpPr/>
          <p:nvPr/>
        </p:nvSpPr>
        <p:spPr>
          <a:xfrm>
            <a:off x="9320012" y="3867979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644769-4EAC-66EA-BCB7-4B22AFD3401B}"/>
              </a:ext>
            </a:extLst>
          </p:cNvPr>
          <p:cNvGrpSpPr/>
          <p:nvPr/>
        </p:nvGrpSpPr>
        <p:grpSpPr>
          <a:xfrm>
            <a:off x="10087892" y="4750181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04374A-72FA-106C-1FF5-0D6BE5C0A799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30D3E-5A02-8598-ADDF-75D2895EA89E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1B3C71-383F-1D15-E383-49455EAEBA97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D65AD7-6350-C6A7-38EA-BD340081FDCD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B79AFB-F787-DDBA-8E44-940378E73DA1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64F32-B462-7840-74CC-41977EA92BA4}"/>
              </a:ext>
            </a:extLst>
          </p:cNvPr>
          <p:cNvGrpSpPr/>
          <p:nvPr/>
        </p:nvGrpSpPr>
        <p:grpSpPr>
          <a:xfrm>
            <a:off x="11212423" y="5712787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43B351-A454-9E8F-FDCA-C434B1F51E5C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EE83B-9BBC-AE97-086C-F7030E2989D6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78A3EE-2549-0D43-13B8-069544B520D8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8BC9AD-88A8-711B-92F3-5FDCD3D09DF3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DB2AF3-75F8-A5E6-EB6C-33424EAE47BC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1F289-09E8-F4D5-FF53-197AD2A080D2}"/>
              </a:ext>
            </a:extLst>
          </p:cNvPr>
          <p:cNvGrpSpPr/>
          <p:nvPr/>
        </p:nvGrpSpPr>
        <p:grpSpPr>
          <a:xfrm>
            <a:off x="9456763" y="4750181"/>
            <a:ext cx="536028" cy="536028"/>
            <a:chOff x="2511972" y="2102069"/>
            <a:chExt cx="536028" cy="5360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57FC4A-0E61-DBFA-78A9-46245F796668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C2931B-C2B9-8DC8-6851-F8B0733F5CBA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D11DC2-E030-4EA0-9867-B9D76C51F42E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D446F5-831A-E5BC-1573-2DF43AEE515D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8464C5-E6FB-3DC2-CB6D-3571B13F0B73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A0703F-649A-5595-EBB5-C2D3051DAECC}"/>
              </a:ext>
            </a:extLst>
          </p:cNvPr>
          <p:cNvGrpSpPr/>
          <p:nvPr/>
        </p:nvGrpSpPr>
        <p:grpSpPr>
          <a:xfrm>
            <a:off x="9454122" y="5709639"/>
            <a:ext cx="536028" cy="536028"/>
            <a:chOff x="2511972" y="2102069"/>
            <a:chExt cx="536028" cy="5360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E780EC-4C29-9893-D76C-9DBFBD849E97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C85FB51-1D87-D792-1E44-DE8B0A3671CB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8BB956-19B8-9E2C-3923-FCBBA481F0F6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D75D54-05E7-0FA4-687B-B6B0C4CA3809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D8A2CB-96FE-2A24-ACC7-6A5C3140F991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27" name="Frame 26">
            <a:extLst>
              <a:ext uri="{FF2B5EF4-FFF2-40B4-BE49-F238E27FC236}">
                <a16:creationId xmlns:a16="http://schemas.microsoft.com/office/drawing/2014/main" id="{4140236D-F623-57F0-199A-8086802677C1}"/>
              </a:ext>
            </a:extLst>
          </p:cNvPr>
          <p:cNvSpPr/>
          <p:nvPr/>
        </p:nvSpPr>
        <p:spPr>
          <a:xfrm>
            <a:off x="9320012" y="6929328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1CB158-73B2-0A2D-8826-7712D286526B}"/>
              </a:ext>
            </a:extLst>
          </p:cNvPr>
          <p:cNvGrpSpPr/>
          <p:nvPr/>
        </p:nvGrpSpPr>
        <p:grpSpPr>
          <a:xfrm>
            <a:off x="9456763" y="7811530"/>
            <a:ext cx="536028" cy="536028"/>
            <a:chOff x="2511972" y="2102069"/>
            <a:chExt cx="536028" cy="536028"/>
          </a:xfrm>
          <a:solidFill>
            <a:schemeClr val="accent3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7D372C-67B6-992C-297D-80561B47DF6F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549BAD-F624-53B3-CB75-42F727794A0C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EAB856-DC74-5A34-DE90-079CC76504A2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33370DD-C90F-3D13-0AE3-FC5937FE7896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FD52F8-E7EF-4006-E2CE-FA97CD91702C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6BF049-8C3A-B579-F588-E4DC4C852F17}"/>
              </a:ext>
            </a:extLst>
          </p:cNvPr>
          <p:cNvGrpSpPr/>
          <p:nvPr/>
        </p:nvGrpSpPr>
        <p:grpSpPr>
          <a:xfrm>
            <a:off x="9454122" y="8770988"/>
            <a:ext cx="536028" cy="536028"/>
            <a:chOff x="2511972" y="2102069"/>
            <a:chExt cx="536028" cy="536028"/>
          </a:xfrm>
          <a:solidFill>
            <a:schemeClr val="accent3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BED0E5E-CDC1-D882-EF5F-4CE00DF7B367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5E8C2B6-A780-C268-3DAF-B917CA98638E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5E978B3-F2E8-801B-C38C-0FF56EE05057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EBBEFF-5B02-E8F2-35D2-9D374D25B894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D0D6F8-F4FD-633E-41F3-938D134D69A6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6036EF-0623-83C6-F0E2-B4F1C25B4287}"/>
              </a:ext>
            </a:extLst>
          </p:cNvPr>
          <p:cNvGrpSpPr/>
          <p:nvPr/>
        </p:nvGrpSpPr>
        <p:grpSpPr>
          <a:xfrm rot="16200000">
            <a:off x="9719495" y="7557834"/>
            <a:ext cx="536028" cy="536028"/>
            <a:chOff x="2511972" y="2102069"/>
            <a:chExt cx="536028" cy="53602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572116-4473-A122-1C4A-4D785DDE64D7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19BBE2-E27E-3824-D520-147004C6904C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F9E4B0D-E71F-6291-42D0-985DB70C2E58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9CD2242-ADAE-8584-B5FA-60C0D56D2439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11921A-F6E5-593F-0B39-BFC8F604ED42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8260A46-880F-9D11-A8FC-836ADB7CFBC9}"/>
              </a:ext>
            </a:extLst>
          </p:cNvPr>
          <p:cNvGrpSpPr/>
          <p:nvPr/>
        </p:nvGrpSpPr>
        <p:grpSpPr>
          <a:xfrm rot="16200000">
            <a:off x="9716854" y="8517292"/>
            <a:ext cx="536028" cy="536028"/>
            <a:chOff x="2511972" y="2102069"/>
            <a:chExt cx="536028" cy="53602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4D1EAA-5B7C-4F75-49E3-22F48EB89396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29E0F1D-8CB1-8895-79C5-4C23407FFF56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9DDD103-16DF-38FC-DEB1-43470B1CCCD8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96A6CBF-8467-E84A-4745-C669A4647710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59EB187-3C24-2592-D10B-D9FD117FF8BF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646" name="Frame 1645">
            <a:extLst>
              <a:ext uri="{FF2B5EF4-FFF2-40B4-BE49-F238E27FC236}">
                <a16:creationId xmlns:a16="http://schemas.microsoft.com/office/drawing/2014/main" id="{F60C73E3-F522-F62B-8717-A4F2251CDEF0}"/>
              </a:ext>
            </a:extLst>
          </p:cNvPr>
          <p:cNvSpPr/>
          <p:nvPr/>
        </p:nvSpPr>
        <p:spPr>
          <a:xfrm>
            <a:off x="9320012" y="9967854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60" name="Group 1659">
            <a:extLst>
              <a:ext uri="{FF2B5EF4-FFF2-40B4-BE49-F238E27FC236}">
                <a16:creationId xmlns:a16="http://schemas.microsoft.com/office/drawing/2014/main" id="{57EC0996-2AC7-F4C1-BF9A-B87874F2804F}"/>
              </a:ext>
            </a:extLst>
          </p:cNvPr>
          <p:cNvGrpSpPr/>
          <p:nvPr/>
        </p:nvGrpSpPr>
        <p:grpSpPr>
          <a:xfrm rot="16200000">
            <a:off x="9719495" y="10596360"/>
            <a:ext cx="536028" cy="536028"/>
            <a:chOff x="2511972" y="2102069"/>
            <a:chExt cx="536028" cy="536028"/>
          </a:xfrm>
        </p:grpSpPr>
        <p:sp>
          <p:nvSpPr>
            <p:cNvPr id="1661" name="Rectangle 1660">
              <a:extLst>
                <a:ext uri="{FF2B5EF4-FFF2-40B4-BE49-F238E27FC236}">
                  <a16:creationId xmlns:a16="http://schemas.microsoft.com/office/drawing/2014/main" id="{E5304FEE-A580-3DB3-15E2-75252A021C89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62" name="Rectangle 1661">
              <a:extLst>
                <a:ext uri="{FF2B5EF4-FFF2-40B4-BE49-F238E27FC236}">
                  <a16:creationId xmlns:a16="http://schemas.microsoft.com/office/drawing/2014/main" id="{06097613-E482-7F4C-B6C8-242406218A61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663" name="Rectangle 1662">
              <a:extLst>
                <a:ext uri="{FF2B5EF4-FFF2-40B4-BE49-F238E27FC236}">
                  <a16:creationId xmlns:a16="http://schemas.microsoft.com/office/drawing/2014/main" id="{8F4366EE-2600-48B3-CF63-113D4399BF11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4B2ADAD8-A228-8DBB-8AA8-5D0E7B457804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17" name="Rectangle 1216">
              <a:extLst>
                <a:ext uri="{FF2B5EF4-FFF2-40B4-BE49-F238E27FC236}">
                  <a16:creationId xmlns:a16="http://schemas.microsoft.com/office/drawing/2014/main" id="{BD322E45-1F5A-EC0C-86A0-F4124B28AB7A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EB32890C-0FD3-6FC5-774A-0555444C1F93}"/>
              </a:ext>
            </a:extLst>
          </p:cNvPr>
          <p:cNvGrpSpPr/>
          <p:nvPr/>
        </p:nvGrpSpPr>
        <p:grpSpPr>
          <a:xfrm rot="16200000">
            <a:off x="9716854" y="11555818"/>
            <a:ext cx="536028" cy="536028"/>
            <a:chOff x="2511972" y="2102069"/>
            <a:chExt cx="536028" cy="536028"/>
          </a:xfrm>
          <a:solidFill>
            <a:schemeClr val="accent3"/>
          </a:solidFill>
        </p:grpSpPr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7F68D2D0-11FC-661F-AA87-549C1178DE0B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20" name="Rectangle 1219">
              <a:extLst>
                <a:ext uri="{FF2B5EF4-FFF2-40B4-BE49-F238E27FC236}">
                  <a16:creationId xmlns:a16="http://schemas.microsoft.com/office/drawing/2014/main" id="{295EAE98-D0BD-6591-A931-6976F37AF6CF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21" name="Rectangle 1220">
              <a:extLst>
                <a:ext uri="{FF2B5EF4-FFF2-40B4-BE49-F238E27FC236}">
                  <a16:creationId xmlns:a16="http://schemas.microsoft.com/office/drawing/2014/main" id="{2D5C8D32-2011-7A0F-A7DC-C36661A6C387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22" name="Rectangle 1221">
              <a:extLst>
                <a:ext uri="{FF2B5EF4-FFF2-40B4-BE49-F238E27FC236}">
                  <a16:creationId xmlns:a16="http://schemas.microsoft.com/office/drawing/2014/main" id="{6A0CB21E-D695-42EB-9D09-7E4A0A71E13C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23" name="Rectangle 1222">
              <a:extLst>
                <a:ext uri="{FF2B5EF4-FFF2-40B4-BE49-F238E27FC236}">
                  <a16:creationId xmlns:a16="http://schemas.microsoft.com/office/drawing/2014/main" id="{35CD2E76-1B7E-E25A-B453-842164DBF630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DE9783A-4A6E-CBDC-0071-E6F37CB2E129}"/>
              </a:ext>
            </a:extLst>
          </p:cNvPr>
          <p:cNvGrpSpPr/>
          <p:nvPr/>
        </p:nvGrpSpPr>
        <p:grpSpPr>
          <a:xfrm rot="16200000">
            <a:off x="9716854" y="10084642"/>
            <a:ext cx="536028" cy="536028"/>
            <a:chOff x="2511972" y="2102069"/>
            <a:chExt cx="536028" cy="536028"/>
          </a:xfrm>
        </p:grpSpPr>
        <p:sp>
          <p:nvSpPr>
            <p:cNvPr id="1225" name="Rectangle 1224">
              <a:extLst>
                <a:ext uri="{FF2B5EF4-FFF2-40B4-BE49-F238E27FC236}">
                  <a16:creationId xmlns:a16="http://schemas.microsoft.com/office/drawing/2014/main" id="{2AA7295B-A9D3-402E-1E81-BE3A07C0DDC6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26" name="Rectangle 1225">
              <a:extLst>
                <a:ext uri="{FF2B5EF4-FFF2-40B4-BE49-F238E27FC236}">
                  <a16:creationId xmlns:a16="http://schemas.microsoft.com/office/drawing/2014/main" id="{C3CACF53-2BBC-3745-6A1B-EC5598407050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27" name="Rectangle 1226">
              <a:extLst>
                <a:ext uri="{FF2B5EF4-FFF2-40B4-BE49-F238E27FC236}">
                  <a16:creationId xmlns:a16="http://schemas.microsoft.com/office/drawing/2014/main" id="{EC8C21B0-AF29-77AE-11E7-8B3B4306E13F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28" name="Rectangle 1227">
              <a:extLst>
                <a:ext uri="{FF2B5EF4-FFF2-40B4-BE49-F238E27FC236}">
                  <a16:creationId xmlns:a16="http://schemas.microsoft.com/office/drawing/2014/main" id="{E8C8FF93-EF10-52D7-7AA2-98F09A1203E7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29" name="Rectangle 1228">
              <a:extLst>
                <a:ext uri="{FF2B5EF4-FFF2-40B4-BE49-F238E27FC236}">
                  <a16:creationId xmlns:a16="http://schemas.microsoft.com/office/drawing/2014/main" id="{07BD9EAC-3390-C58B-6FB6-45B59D09C129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567183E8-4788-C8E8-2160-AF4E4D5C2108}"/>
              </a:ext>
            </a:extLst>
          </p:cNvPr>
          <p:cNvGrpSpPr/>
          <p:nvPr/>
        </p:nvGrpSpPr>
        <p:grpSpPr>
          <a:xfrm rot="16200000">
            <a:off x="9716852" y="10637920"/>
            <a:ext cx="536028" cy="536028"/>
            <a:chOff x="2511972" y="2102069"/>
            <a:chExt cx="536028" cy="536028"/>
          </a:xfrm>
        </p:grpSpPr>
        <p:sp>
          <p:nvSpPr>
            <p:cNvPr id="1231" name="Rectangle 1230">
              <a:extLst>
                <a:ext uri="{FF2B5EF4-FFF2-40B4-BE49-F238E27FC236}">
                  <a16:creationId xmlns:a16="http://schemas.microsoft.com/office/drawing/2014/main" id="{7361F2A6-FB7B-A3E5-D4D7-AC311F35FB02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32" name="Rectangle 1231">
              <a:extLst>
                <a:ext uri="{FF2B5EF4-FFF2-40B4-BE49-F238E27FC236}">
                  <a16:creationId xmlns:a16="http://schemas.microsoft.com/office/drawing/2014/main" id="{5C3845E6-BA7A-898D-A1E3-F6617CA1417B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954AE4C-3991-8C2C-C737-697EEEDD33AA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9BA9F652-5352-C924-8776-F96263CF0A64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664" name="Rectangle 1663">
              <a:extLst>
                <a:ext uri="{FF2B5EF4-FFF2-40B4-BE49-F238E27FC236}">
                  <a16:creationId xmlns:a16="http://schemas.microsoft.com/office/drawing/2014/main" id="{ED8C13A8-A234-43D5-5C7F-F8D2FF1F62B6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665" name="Cross 1664">
            <a:extLst>
              <a:ext uri="{FF2B5EF4-FFF2-40B4-BE49-F238E27FC236}">
                <a16:creationId xmlns:a16="http://schemas.microsoft.com/office/drawing/2014/main" id="{667BECB8-EBE5-75CB-B36C-774182A3BE81}"/>
              </a:ext>
            </a:extLst>
          </p:cNvPr>
          <p:cNvSpPr/>
          <p:nvPr/>
        </p:nvSpPr>
        <p:spPr>
          <a:xfrm>
            <a:off x="10161030" y="10463407"/>
            <a:ext cx="436020" cy="227708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snap</a:t>
            </a:r>
          </a:p>
        </p:txBody>
      </p:sp>
    </p:spTree>
    <p:extLst>
      <p:ext uri="{BB962C8B-B14F-4D97-AF65-F5344CB8AC3E}">
        <p14:creationId xmlns:p14="http://schemas.microsoft.com/office/powerpoint/2010/main" val="194668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FA0DBE64-6F95-28C7-CEEC-DB9457A87693}"/>
              </a:ext>
            </a:extLst>
          </p:cNvPr>
          <p:cNvSpPr/>
          <p:nvPr/>
        </p:nvSpPr>
        <p:spPr>
          <a:xfrm>
            <a:off x="23563" y="438980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198E9-8CE4-9062-8AB3-83E831F57B24}"/>
              </a:ext>
            </a:extLst>
          </p:cNvPr>
          <p:cNvGrpSpPr/>
          <p:nvPr/>
        </p:nvGrpSpPr>
        <p:grpSpPr>
          <a:xfrm>
            <a:off x="791443" y="1321182"/>
            <a:ext cx="536028" cy="536028"/>
            <a:chOff x="2511972" y="2102069"/>
            <a:chExt cx="536028" cy="5360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2DC5D3-CE1D-0D8B-95FC-C2A11BB9F0B9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480A1B-8C8C-E2BA-64AE-78A088B3C1BD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8D317D-EF79-E0C9-A024-97B3635C2728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832467-EB3E-0D44-D91B-7B42F0891BD3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D31A5E-5B33-12D6-92C9-EEEB65EE485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C9D109-AB28-1F72-8B35-58C908C9048D}"/>
              </a:ext>
            </a:extLst>
          </p:cNvPr>
          <p:cNvGrpSpPr/>
          <p:nvPr/>
        </p:nvGrpSpPr>
        <p:grpSpPr>
          <a:xfrm>
            <a:off x="1782890" y="1321180"/>
            <a:ext cx="536028" cy="536028"/>
            <a:chOff x="2511972" y="2102069"/>
            <a:chExt cx="536028" cy="53602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1C86C5-761F-96BA-895D-68C8D86DB8ED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F09507-26BE-29C5-DB25-31AF55DD9E9A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B336A9-3B3B-07FC-4B34-EA6BE80AFF2C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012962-7611-1877-C617-924148632758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3B35E1-B169-0885-1FE6-C431542E164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456E8B8-D3DC-1258-E0BE-386FA7EE70D1}"/>
              </a:ext>
            </a:extLst>
          </p:cNvPr>
          <p:cNvSpPr txBox="1"/>
          <p:nvPr/>
        </p:nvSpPr>
        <p:spPr>
          <a:xfrm>
            <a:off x="1059455" y="3483849"/>
            <a:ext cx="12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/>
              <a:t>1</a:t>
            </a:r>
            <a:r>
              <a:rPr lang="en-US" dirty="0"/>
              <a:t>2</a:t>
            </a:r>
            <a:r>
              <a:rPr lang="en-US" baseline="-25000" dirty="0"/>
              <a:t>3</a:t>
            </a:r>
            <a:r>
              <a:rPr lang="en-US" dirty="0"/>
              <a:t> =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baseline="-25000" dirty="0" err="1"/>
              <a:t>n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CB5886-CAB4-2137-D097-1F1650CC667F}"/>
              </a:ext>
            </a:extLst>
          </p:cNvPr>
          <p:cNvSpPr txBox="1"/>
          <p:nvPr/>
        </p:nvSpPr>
        <p:spPr>
          <a:xfrm>
            <a:off x="3994246" y="3518057"/>
            <a:ext cx="13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/>
              <a:t>2</a:t>
            </a:r>
            <a:r>
              <a:rPr lang="en-US" dirty="0"/>
              <a:t>2</a:t>
            </a:r>
            <a:r>
              <a:rPr lang="en-US" baseline="-25000" dirty="0"/>
              <a:t>4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s</a:t>
            </a:r>
            <a:r>
              <a:rPr lang="en-US" dirty="0" err="1"/>
              <a:t>LS</a:t>
            </a:r>
            <a:r>
              <a:rPr lang="en-US" baseline="-25000" dirty="0" err="1"/>
              <a:t>s</a:t>
            </a:r>
            <a:r>
              <a:rPr lang="en-US" dirty="0" err="1"/>
              <a:t>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19520-2C73-A9ED-8147-ED2C5DE6552A}"/>
              </a:ext>
            </a:extLst>
          </p:cNvPr>
          <p:cNvSpPr txBox="1"/>
          <p:nvPr/>
        </p:nvSpPr>
        <p:spPr>
          <a:xfrm>
            <a:off x="7047485" y="351805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/>
              <a:t>3</a:t>
            </a:r>
            <a:r>
              <a:rPr lang="en-US" dirty="0"/>
              <a:t>2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D1319-F9C8-7545-B27C-3122317B1CDD}"/>
              </a:ext>
            </a:extLst>
          </p:cNvPr>
          <p:cNvSpPr txBox="1"/>
          <p:nvPr/>
        </p:nvSpPr>
        <p:spPr>
          <a:xfrm>
            <a:off x="10468106" y="349864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/>
              <a:t>4</a:t>
            </a:r>
            <a:r>
              <a:rPr lang="en-US" dirty="0"/>
              <a:t>2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A156472E-1042-1EFA-6612-D44C7C97E170}"/>
              </a:ext>
            </a:extLst>
          </p:cNvPr>
          <p:cNvSpPr/>
          <p:nvPr/>
        </p:nvSpPr>
        <p:spPr>
          <a:xfrm>
            <a:off x="3125882" y="438980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97E50F-EE22-9642-CAA2-ACEAB6BA18A4}"/>
              </a:ext>
            </a:extLst>
          </p:cNvPr>
          <p:cNvGrpSpPr/>
          <p:nvPr/>
        </p:nvGrpSpPr>
        <p:grpSpPr>
          <a:xfrm>
            <a:off x="3893762" y="1321182"/>
            <a:ext cx="536028" cy="536028"/>
            <a:chOff x="2511972" y="2102069"/>
            <a:chExt cx="536028" cy="5360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F5694E-A34E-63C4-F0A9-353372879B66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95E024-71D1-8568-C9DB-B7A241BCB3C6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55A5C32-62CF-1BEC-67DF-874DB1A80559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FB7E9D-B0D4-9409-A2A0-AC595E6039F5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FF94DF-0BE7-FE89-DEA3-1335922D59BC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85774D-54EA-8984-9661-19717373E844}"/>
              </a:ext>
            </a:extLst>
          </p:cNvPr>
          <p:cNvGrpSpPr/>
          <p:nvPr/>
        </p:nvGrpSpPr>
        <p:grpSpPr>
          <a:xfrm>
            <a:off x="4885209" y="1321180"/>
            <a:ext cx="536028" cy="536028"/>
            <a:chOff x="2511972" y="2102069"/>
            <a:chExt cx="536028" cy="53602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BEDDA-3B69-70E3-38D3-B0BAA49B6473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D0A613-D870-D476-08C5-5ED6D8ACB09B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ADCE95-94AB-DD5E-2831-D2FF2F084417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CADAE1-D69D-CE38-EAF7-36F1C4E06997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47BC74-665F-A1F0-3E02-F7496FD801FD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37" name="Frame 36">
            <a:extLst>
              <a:ext uri="{FF2B5EF4-FFF2-40B4-BE49-F238E27FC236}">
                <a16:creationId xmlns:a16="http://schemas.microsoft.com/office/drawing/2014/main" id="{A5D04DF7-1DE4-4BD8-5509-0DF8AA4A5AA8}"/>
              </a:ext>
            </a:extLst>
          </p:cNvPr>
          <p:cNvSpPr/>
          <p:nvPr/>
        </p:nvSpPr>
        <p:spPr>
          <a:xfrm>
            <a:off x="6274204" y="438980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E5489A-2CC2-646F-5AC9-8BA7C8B56A6C}"/>
              </a:ext>
            </a:extLst>
          </p:cNvPr>
          <p:cNvGrpSpPr/>
          <p:nvPr/>
        </p:nvGrpSpPr>
        <p:grpSpPr>
          <a:xfrm>
            <a:off x="7042084" y="1321182"/>
            <a:ext cx="536028" cy="536028"/>
            <a:chOff x="2511972" y="2102069"/>
            <a:chExt cx="536028" cy="53602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BC9AEB6-0E67-5FE1-C1C1-6094E4787396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950462-CE6F-B735-3550-B42D75B86B93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17BF86C-14C4-17B6-9E0F-64BE70ABAF28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E9B748-C35B-F8DB-5C6C-B9CA81A3055A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40A8EE-0495-021D-FC4D-206F7847519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67B6B9-A4FA-F4A4-5458-7EF0F7734E47}"/>
              </a:ext>
            </a:extLst>
          </p:cNvPr>
          <p:cNvGrpSpPr/>
          <p:nvPr/>
        </p:nvGrpSpPr>
        <p:grpSpPr>
          <a:xfrm>
            <a:off x="8033531" y="1321180"/>
            <a:ext cx="536028" cy="536028"/>
            <a:chOff x="2511972" y="2102069"/>
            <a:chExt cx="536028" cy="53602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6973A0-402C-CB8A-EDE9-17F9486E22C3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5662587-7D1D-D886-182C-9F52D22D3190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158B5C8-E492-2376-8800-76632B8BD63A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A20EF8-4F28-D2C4-C9CB-4D1C13CC9DEA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F97673-AB5B-9200-69A6-93BDFC981701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50" name="Frame 49">
            <a:extLst>
              <a:ext uri="{FF2B5EF4-FFF2-40B4-BE49-F238E27FC236}">
                <a16:creationId xmlns:a16="http://schemas.microsoft.com/office/drawing/2014/main" id="{2AF95F03-C6EA-B85F-8C62-3176F064E71F}"/>
              </a:ext>
            </a:extLst>
          </p:cNvPr>
          <p:cNvSpPr/>
          <p:nvPr/>
        </p:nvSpPr>
        <p:spPr>
          <a:xfrm>
            <a:off x="9333028" y="438980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3D9AF-CB23-88AB-A777-98D764209276}"/>
              </a:ext>
            </a:extLst>
          </p:cNvPr>
          <p:cNvGrpSpPr/>
          <p:nvPr/>
        </p:nvGrpSpPr>
        <p:grpSpPr>
          <a:xfrm>
            <a:off x="10100908" y="1321182"/>
            <a:ext cx="536028" cy="536028"/>
            <a:chOff x="2511972" y="2102069"/>
            <a:chExt cx="536028" cy="5360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6BD7445-73C2-4973-6055-6C5466DBB075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B1E701-6FF2-7C64-B761-6D559B0B9867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157714-6F24-F464-AA05-2405545DF699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D5CF00-9E7A-0315-948F-66BC5B66CC27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EBE826-E2B6-6C90-1E9A-6D706F83C78B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E6217A0-03A6-012F-CF5F-BD08E2487745}"/>
              </a:ext>
            </a:extLst>
          </p:cNvPr>
          <p:cNvGrpSpPr/>
          <p:nvPr/>
        </p:nvGrpSpPr>
        <p:grpSpPr>
          <a:xfrm>
            <a:off x="11092355" y="1321180"/>
            <a:ext cx="536028" cy="536028"/>
            <a:chOff x="2511972" y="2102069"/>
            <a:chExt cx="536028" cy="5360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3CB2AA1-97EE-2828-D1A6-140987DC911E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2DE4F97-604B-F632-FD67-B78E47F31F47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DD8DF37-BCD6-BDF4-0A15-8735F6526CA5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FA7B2B7-CE42-EB56-53D7-461EC8DA7DB9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CFC5E22-D449-50D0-EC01-4E34D33F3BA2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15" name="Frame 114">
            <a:extLst>
              <a:ext uri="{FF2B5EF4-FFF2-40B4-BE49-F238E27FC236}">
                <a16:creationId xmlns:a16="http://schemas.microsoft.com/office/drawing/2014/main" id="{D60A4806-664F-92FA-2099-97734F2454F2}"/>
              </a:ext>
            </a:extLst>
          </p:cNvPr>
          <p:cNvSpPr/>
          <p:nvPr/>
        </p:nvSpPr>
        <p:spPr>
          <a:xfrm>
            <a:off x="23563" y="4055658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05080AF-A8C3-2214-B0CA-52F762C3F4CD}"/>
              </a:ext>
            </a:extLst>
          </p:cNvPr>
          <p:cNvGrpSpPr/>
          <p:nvPr/>
        </p:nvGrpSpPr>
        <p:grpSpPr>
          <a:xfrm rot="2070720">
            <a:off x="791443" y="4937860"/>
            <a:ext cx="536028" cy="536028"/>
            <a:chOff x="2511972" y="2102069"/>
            <a:chExt cx="536028" cy="53602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5F4A81D-CC7C-8D37-6AE2-C71D65AB6A08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8772270-292E-FE66-00E9-70B1122F2E87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05483F8-7AE1-163B-88C0-426E826C3A57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79E93CD-F284-ECC1-C18E-17F2C04163E5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7B366AA-760A-46B8-2C45-2B6418FC228C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A6074D4-A27D-9579-3C65-23969BE8C344}"/>
              </a:ext>
            </a:extLst>
          </p:cNvPr>
          <p:cNvGrpSpPr/>
          <p:nvPr/>
        </p:nvGrpSpPr>
        <p:grpSpPr>
          <a:xfrm rot="2070720">
            <a:off x="1782890" y="4937858"/>
            <a:ext cx="536028" cy="536028"/>
            <a:chOff x="2511972" y="2102069"/>
            <a:chExt cx="536028" cy="53602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721F2A6-48A6-135C-9A5C-ADC17B728204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45252AF-64FF-1C93-E394-5D6DA4ED9C6C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F8F0E0-7340-7F80-BC94-DA5D0546B998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BD08DAF-532D-2582-FD06-C2CDD748BD46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E4DFA02-4FAB-5E0D-F984-CD76D12D9019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28" name="Frame 127">
            <a:extLst>
              <a:ext uri="{FF2B5EF4-FFF2-40B4-BE49-F238E27FC236}">
                <a16:creationId xmlns:a16="http://schemas.microsoft.com/office/drawing/2014/main" id="{4547A201-5A1D-F216-B2D8-8DB0E151F1EE}"/>
              </a:ext>
            </a:extLst>
          </p:cNvPr>
          <p:cNvSpPr/>
          <p:nvPr/>
        </p:nvSpPr>
        <p:spPr>
          <a:xfrm>
            <a:off x="3125882" y="4055658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Frame 140">
            <a:extLst>
              <a:ext uri="{FF2B5EF4-FFF2-40B4-BE49-F238E27FC236}">
                <a16:creationId xmlns:a16="http://schemas.microsoft.com/office/drawing/2014/main" id="{464056E5-61CF-AAB6-796B-43FFD462F63E}"/>
              </a:ext>
            </a:extLst>
          </p:cNvPr>
          <p:cNvSpPr/>
          <p:nvPr/>
        </p:nvSpPr>
        <p:spPr>
          <a:xfrm>
            <a:off x="6274204" y="4055658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98F790F-9CD8-A022-28EC-C588D28A4DA3}"/>
              </a:ext>
            </a:extLst>
          </p:cNvPr>
          <p:cNvGrpSpPr/>
          <p:nvPr/>
        </p:nvGrpSpPr>
        <p:grpSpPr>
          <a:xfrm rot="19445880">
            <a:off x="7042084" y="4937860"/>
            <a:ext cx="536028" cy="536028"/>
            <a:chOff x="2511972" y="2102069"/>
            <a:chExt cx="536028" cy="53602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0122860-272E-1D10-7C9F-7DD2BE54A307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DF7BED3-9792-DB54-9E8A-F36C0ED9B0F5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0C20514-EAFD-3B02-34C9-135633B0E294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50697B8-ADCF-B982-9025-F607BC807476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E568A8E-C13B-9556-1D3E-66DBB906BFD0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DDE2E96-2270-1A09-5C7F-C75AE8305575}"/>
              </a:ext>
            </a:extLst>
          </p:cNvPr>
          <p:cNvGrpSpPr/>
          <p:nvPr/>
        </p:nvGrpSpPr>
        <p:grpSpPr>
          <a:xfrm rot="19445880">
            <a:off x="8033531" y="4937858"/>
            <a:ext cx="536028" cy="536028"/>
            <a:chOff x="2511972" y="2102069"/>
            <a:chExt cx="536028" cy="5360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1DFC2E8-1592-1E87-F364-E11512F23B09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6C578B8-B6F1-FE52-C9B9-D9B8C0010E13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F8976B2-46BD-E999-54E9-F98A03FF100B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38F920C-1F4C-1517-F914-7C645EECE7E5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7ED11F7-E7B4-83B0-8D28-048DF1029EF2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54" name="Frame 153">
            <a:extLst>
              <a:ext uri="{FF2B5EF4-FFF2-40B4-BE49-F238E27FC236}">
                <a16:creationId xmlns:a16="http://schemas.microsoft.com/office/drawing/2014/main" id="{D9204654-5D18-F9B9-6D7D-EF534E18BAE9}"/>
              </a:ext>
            </a:extLst>
          </p:cNvPr>
          <p:cNvSpPr/>
          <p:nvPr/>
        </p:nvSpPr>
        <p:spPr>
          <a:xfrm>
            <a:off x="9333028" y="4055658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6E75465-2C6C-9B9E-6560-70892545321F}"/>
              </a:ext>
            </a:extLst>
          </p:cNvPr>
          <p:cNvGrpSpPr/>
          <p:nvPr/>
        </p:nvGrpSpPr>
        <p:grpSpPr>
          <a:xfrm rot="10800000">
            <a:off x="10100908" y="4937860"/>
            <a:ext cx="536028" cy="536028"/>
            <a:chOff x="2511972" y="2102069"/>
            <a:chExt cx="536028" cy="536028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5ABF84D-3718-6071-0915-810242D7B984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1D854D8-EDA9-70AD-048C-74677622083A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2E217D-7160-075D-C48C-90BB5BF801BD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B78FAAC-70F5-8787-2BA7-66F3A35DFB0C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66A2330-583B-DF83-70D3-0ED21D7A0CEF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003CC4A-336D-B665-3A7B-916ADBAD7BA8}"/>
              </a:ext>
            </a:extLst>
          </p:cNvPr>
          <p:cNvGrpSpPr/>
          <p:nvPr/>
        </p:nvGrpSpPr>
        <p:grpSpPr>
          <a:xfrm rot="10800000">
            <a:off x="11092355" y="4937858"/>
            <a:ext cx="536028" cy="536028"/>
            <a:chOff x="2511972" y="2102069"/>
            <a:chExt cx="536028" cy="53602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5A6197B-5E79-1BA3-B6CE-A9733B92977E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4B17142-14F4-A593-6626-0C83B9E91684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5714010-79CC-2EBA-ABAE-0B5B8A091C80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3E0EF8A-BF4D-E6E9-2AED-55C4AB270661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5452999-4ED7-2403-F074-6B5C36ECDF14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6839FEC-1D4F-9A06-899A-B1A95452C72A}"/>
              </a:ext>
            </a:extLst>
          </p:cNvPr>
          <p:cNvGrpSpPr/>
          <p:nvPr/>
        </p:nvGrpSpPr>
        <p:grpSpPr>
          <a:xfrm>
            <a:off x="4780693" y="4937856"/>
            <a:ext cx="536028" cy="536028"/>
            <a:chOff x="2511972" y="2102069"/>
            <a:chExt cx="536028" cy="536028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3DCE46D-6364-D669-47E1-D1C50B35F389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AC4AF38-16E9-10C4-C69C-62FCC1A84456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7A7B582-A7F4-B874-A763-90D315302F69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365CF14-7C59-C5D5-4326-72F0CBAD4732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75957D5-62B1-EE51-8DE6-3B76D1623853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2AD70B2-A180-DE95-33F3-D2C518BEA6DD}"/>
              </a:ext>
            </a:extLst>
          </p:cNvPr>
          <p:cNvGrpSpPr/>
          <p:nvPr/>
        </p:nvGrpSpPr>
        <p:grpSpPr>
          <a:xfrm>
            <a:off x="5331938" y="4937856"/>
            <a:ext cx="536028" cy="536028"/>
            <a:chOff x="2511972" y="2102069"/>
            <a:chExt cx="536028" cy="536028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6E8C698-D41B-58CA-DED4-310686DD9843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130E25-214F-4687-BF80-E9EB24173F3B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DB141CB-3833-6BD4-D55B-E4F6DD44FF15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F4C9A16-A555-8CEF-A44D-1999A4A7CD52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553960D-4BE7-5182-F174-D4A45DB1A012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79" name="Frame 178">
            <a:extLst>
              <a:ext uri="{FF2B5EF4-FFF2-40B4-BE49-F238E27FC236}">
                <a16:creationId xmlns:a16="http://schemas.microsoft.com/office/drawing/2014/main" id="{121A3F0A-65E2-0A79-76F4-833061D88260}"/>
              </a:ext>
            </a:extLst>
          </p:cNvPr>
          <p:cNvSpPr/>
          <p:nvPr/>
        </p:nvSpPr>
        <p:spPr>
          <a:xfrm>
            <a:off x="23563" y="7056661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1B67CDB-52FF-2DA3-151F-D782910643D9}"/>
              </a:ext>
            </a:extLst>
          </p:cNvPr>
          <p:cNvGrpSpPr/>
          <p:nvPr/>
        </p:nvGrpSpPr>
        <p:grpSpPr>
          <a:xfrm rot="2070720">
            <a:off x="791443" y="7938863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31FFD08-F013-7617-B0FE-FF6488ABB817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03FAEC-8986-B43E-3DD8-604978983B91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B356434-ABAA-6D85-B687-E6AC5903DE2B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CB91AE3-5633-6B9F-CAD7-E7D06B04ADE6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0F645A-78A0-6987-F93A-75A551CE9BB8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AE98265-DEC9-D3D4-50DD-C010B69B0AF1}"/>
              </a:ext>
            </a:extLst>
          </p:cNvPr>
          <p:cNvGrpSpPr/>
          <p:nvPr/>
        </p:nvGrpSpPr>
        <p:grpSpPr>
          <a:xfrm rot="2070720">
            <a:off x="1782890" y="7938861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1D23570-7804-5D97-3EFD-BF051CE00DDD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6A3A8E6-42D4-9864-2BC8-ED87F3E1AF3A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AEA1BBD-775B-B9E1-A1A9-2DDDB6C3790C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D540568-4671-603E-621D-FD52B88291DD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C7971D8-0684-3570-C6DF-4CBFA80DC7C8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192" name="Frame 191">
            <a:extLst>
              <a:ext uri="{FF2B5EF4-FFF2-40B4-BE49-F238E27FC236}">
                <a16:creationId xmlns:a16="http://schemas.microsoft.com/office/drawing/2014/main" id="{3C734D42-E5A4-7ACD-98CF-935335FF38C1}"/>
              </a:ext>
            </a:extLst>
          </p:cNvPr>
          <p:cNvSpPr/>
          <p:nvPr/>
        </p:nvSpPr>
        <p:spPr>
          <a:xfrm>
            <a:off x="6274204" y="7056661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6D10971-CF0A-B62D-4A8D-75552BED55D2}"/>
              </a:ext>
            </a:extLst>
          </p:cNvPr>
          <p:cNvGrpSpPr/>
          <p:nvPr/>
        </p:nvGrpSpPr>
        <p:grpSpPr>
          <a:xfrm rot="19445880">
            <a:off x="7042084" y="7938863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579D2C0-8486-69E7-4FCB-D4BA91A6E84D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2C1DEE3-D378-6529-E35E-A63C1431569B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4AA1D10-E4FC-FA8D-05F3-1241FA2ED35E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E0793B1-B36E-F84E-B7CA-5D07DDE7F93B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A07928F7-DEDB-3ED9-E224-BAB1AEB552D3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198BEF1-C483-ED74-1DEB-A1ECA70F0A3C}"/>
              </a:ext>
            </a:extLst>
          </p:cNvPr>
          <p:cNvGrpSpPr/>
          <p:nvPr/>
        </p:nvGrpSpPr>
        <p:grpSpPr>
          <a:xfrm rot="19445880">
            <a:off x="8033531" y="7938861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125F474-6712-A4AF-65E0-25DC35F2EA3A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B162086-214B-6855-9963-1B5B202C3595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1E80AB1-58D9-E51B-D4FE-47B763FCDDC8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D23F6E8-21A9-C97D-3FE4-46F3C50FD204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02E5B42-7808-4905-B907-22E4DE44D583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205" name="Frame 204">
            <a:extLst>
              <a:ext uri="{FF2B5EF4-FFF2-40B4-BE49-F238E27FC236}">
                <a16:creationId xmlns:a16="http://schemas.microsoft.com/office/drawing/2014/main" id="{8251F05D-E26D-EC53-077C-A1F7F109248E}"/>
              </a:ext>
            </a:extLst>
          </p:cNvPr>
          <p:cNvSpPr/>
          <p:nvPr/>
        </p:nvSpPr>
        <p:spPr>
          <a:xfrm>
            <a:off x="9333028" y="7056661"/>
            <a:ext cx="2871988" cy="2871988"/>
          </a:xfrm>
          <a:prstGeom prst="frame">
            <a:avLst>
              <a:gd name="adj1" fmla="val 41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16DACC6-2D96-0F01-1076-A7B9176BB4BD}"/>
              </a:ext>
            </a:extLst>
          </p:cNvPr>
          <p:cNvGrpSpPr/>
          <p:nvPr/>
        </p:nvGrpSpPr>
        <p:grpSpPr>
          <a:xfrm rot="10800000">
            <a:off x="10100908" y="7938863"/>
            <a:ext cx="536028" cy="536028"/>
            <a:chOff x="2511972" y="2102069"/>
            <a:chExt cx="536028" cy="5360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B11E983-131C-BDE7-EB6E-577B66C4ABB5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7223648-23D9-FB42-1C5F-7AB38887AB27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686CFB5-5B66-2B3D-BF4F-93D5A6A6B081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8476921-4B4E-2A21-233F-593F405C9D94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26151227-ECAE-7161-6B52-42B1FDC624A0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338E0DB-CEA4-2D47-5E03-B86F6515C8E5}"/>
              </a:ext>
            </a:extLst>
          </p:cNvPr>
          <p:cNvGrpSpPr/>
          <p:nvPr/>
        </p:nvGrpSpPr>
        <p:grpSpPr>
          <a:xfrm rot="10800000">
            <a:off x="11092355" y="7938861"/>
            <a:ext cx="536028" cy="536028"/>
            <a:chOff x="2511972" y="2102069"/>
            <a:chExt cx="536028" cy="536028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CA4545FD-D332-B400-696C-CEA551713E53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81B91C1-65E9-5AF1-EAD2-7E7D287C2175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24242BB-B4EC-FA11-9926-20462F43EE6C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31085C5-58E7-2935-D3A3-4E264982FBD3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BFCE8C2-75BC-377F-04A1-F86041755797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3A15777-A4C8-4917-E806-E668ED3C6538}"/>
              </a:ext>
            </a:extLst>
          </p:cNvPr>
          <p:cNvGrpSpPr/>
          <p:nvPr/>
        </p:nvGrpSpPr>
        <p:grpSpPr>
          <a:xfrm rot="2070720">
            <a:off x="1823194" y="8625255"/>
            <a:ext cx="536028" cy="536028"/>
            <a:chOff x="2511972" y="2102069"/>
            <a:chExt cx="536028" cy="536028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C51B145-D2A1-CE0B-3AF9-A09A579CE72F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A850CAFE-4ACC-73DE-EF2F-FE23DEE09FB5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3FA95C4-58D5-F112-5C31-09D429668A1D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2720321-9FCD-29E5-A553-44FB3E92D0B1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E867549-26AF-6CE2-5505-4ED190980E50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5FEA895F-B5D5-6C6E-9FC6-A350B52184E1}"/>
              </a:ext>
            </a:extLst>
          </p:cNvPr>
          <p:cNvGrpSpPr/>
          <p:nvPr/>
        </p:nvGrpSpPr>
        <p:grpSpPr>
          <a:xfrm rot="2070720">
            <a:off x="2133510" y="8179592"/>
            <a:ext cx="536028" cy="536028"/>
            <a:chOff x="2511972" y="2102069"/>
            <a:chExt cx="536028" cy="536028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17671B06-46BA-83F2-EF50-FC8DABA838FD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DD4F9F9-2012-CE82-9300-B4B270622ABC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3A0B9DEC-ED4F-3A59-7031-9937FA8737E0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37779328-8D7E-213E-D687-88CB76AE5948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060617-680E-1DC2-9446-E0FB4C01BC5E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4F9A7DC-0DD7-3A7C-58C5-7D8A21836BBB}"/>
              </a:ext>
            </a:extLst>
          </p:cNvPr>
          <p:cNvGrpSpPr/>
          <p:nvPr/>
        </p:nvGrpSpPr>
        <p:grpSpPr>
          <a:xfrm rot="19445880">
            <a:off x="6524968" y="8310171"/>
            <a:ext cx="536028" cy="536028"/>
            <a:chOff x="2511972" y="2102069"/>
            <a:chExt cx="536028" cy="536028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7210CFF2-9FB8-FA0B-FFA1-BC62B3212072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8061325C-54C6-0358-DFD1-838876E175A2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3F102F6-F43E-5E4B-9A0F-E7CA3D60EB29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0F771CB2-2A86-097B-EFD8-2F1DED34D1CF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B6BA7E7C-D86D-4C2D-144A-2879F1CF6765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35FACC2-66EC-4C28-5DA1-5BEB55F9E5D6}"/>
              </a:ext>
            </a:extLst>
          </p:cNvPr>
          <p:cNvGrpSpPr/>
          <p:nvPr/>
        </p:nvGrpSpPr>
        <p:grpSpPr>
          <a:xfrm rot="19445880">
            <a:off x="6848014" y="8746768"/>
            <a:ext cx="536028" cy="536028"/>
            <a:chOff x="2511972" y="2102069"/>
            <a:chExt cx="536028" cy="53602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F62292D-9869-4549-A3E1-CBD2760E35F7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D9AC5769-337B-5D9B-5202-609D5A93E06F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B5942BA-1E47-7E60-301C-29BFCC03254C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C134E173-3151-8316-8CD4-A2E24CE29757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53E4D2F6-54E8-84F4-9F20-6BEEAB3A4574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4E5FBB8-0374-4BD2-3746-96F15A59D433}"/>
              </a:ext>
            </a:extLst>
          </p:cNvPr>
          <p:cNvGrpSpPr/>
          <p:nvPr/>
        </p:nvGrpSpPr>
        <p:grpSpPr>
          <a:xfrm rot="10800000">
            <a:off x="10975597" y="7935528"/>
            <a:ext cx="536028" cy="536028"/>
            <a:chOff x="2511972" y="2102069"/>
            <a:chExt cx="536028" cy="536028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ECA2882-0307-74BF-E55B-8082B3151A98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3A22DB7-41E8-EBE9-7215-10D86349DAD6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399465B-AD44-AB91-E6C9-F7CC9FAEED74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88F53C1-239F-2A03-EE90-419DAB64D6A4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FA471821-4AC5-633A-485B-E5780A7DF84D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5DA9D54-7631-6472-33BE-0446AD1D443E}"/>
              </a:ext>
            </a:extLst>
          </p:cNvPr>
          <p:cNvGrpSpPr/>
          <p:nvPr/>
        </p:nvGrpSpPr>
        <p:grpSpPr>
          <a:xfrm rot="10800000">
            <a:off x="11522705" y="7935528"/>
            <a:ext cx="536028" cy="536028"/>
            <a:chOff x="2511972" y="2102069"/>
            <a:chExt cx="536028" cy="536028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8A7F84E-F077-BE0E-7192-73E667D284F0}"/>
                </a:ext>
              </a:extLst>
            </p:cNvPr>
            <p:cNvSpPr/>
            <p:nvPr/>
          </p:nvSpPr>
          <p:spPr>
            <a:xfrm>
              <a:off x="2511972" y="2102069"/>
              <a:ext cx="536028" cy="536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7B65B00-31FA-9475-140C-89A95DB86BB6}"/>
                </a:ext>
              </a:extLst>
            </p:cNvPr>
            <p:cNvSpPr/>
            <p:nvPr/>
          </p:nvSpPr>
          <p:spPr>
            <a:xfrm>
              <a:off x="2739681" y="2102069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5A711F8-027F-4CF3-47A1-8D187FEF1033}"/>
                </a:ext>
              </a:extLst>
            </p:cNvPr>
            <p:cNvSpPr/>
            <p:nvPr/>
          </p:nvSpPr>
          <p:spPr>
            <a:xfrm>
              <a:off x="2739680" y="2557488"/>
              <a:ext cx="80609" cy="806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A9BD474E-D0F3-D965-F5D1-8357BB2AF253}"/>
                </a:ext>
              </a:extLst>
            </p:cNvPr>
            <p:cNvSpPr/>
            <p:nvPr/>
          </p:nvSpPr>
          <p:spPr>
            <a:xfrm>
              <a:off x="2511972" y="2329778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0CD1B5D-96EA-D9DA-D851-19EA30228718}"/>
                </a:ext>
              </a:extLst>
            </p:cNvPr>
            <p:cNvSpPr/>
            <p:nvPr/>
          </p:nvSpPr>
          <p:spPr>
            <a:xfrm>
              <a:off x="2967391" y="2329777"/>
              <a:ext cx="80609" cy="8060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</p:grpSp>
      <p:sp>
        <p:nvSpPr>
          <p:cNvPr id="254" name="U-Turn Arrow 253">
            <a:extLst>
              <a:ext uri="{FF2B5EF4-FFF2-40B4-BE49-F238E27FC236}">
                <a16:creationId xmlns:a16="http://schemas.microsoft.com/office/drawing/2014/main" id="{F140AE5F-CA04-FCCE-743B-259A5A5B9F12}"/>
              </a:ext>
            </a:extLst>
          </p:cNvPr>
          <p:cNvSpPr/>
          <p:nvPr/>
        </p:nvSpPr>
        <p:spPr>
          <a:xfrm>
            <a:off x="1432154" y="4490720"/>
            <a:ext cx="391040" cy="34089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U-Turn Arrow 254">
            <a:extLst>
              <a:ext uri="{FF2B5EF4-FFF2-40B4-BE49-F238E27FC236}">
                <a16:creationId xmlns:a16="http://schemas.microsoft.com/office/drawing/2014/main" id="{6F0EFA95-D779-EC68-5546-00FB9101836C}"/>
              </a:ext>
            </a:extLst>
          </p:cNvPr>
          <p:cNvSpPr/>
          <p:nvPr/>
        </p:nvSpPr>
        <p:spPr>
          <a:xfrm flipH="1">
            <a:off x="7305838" y="4578114"/>
            <a:ext cx="459335" cy="34089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6" name="U-Turn Arrow 255">
            <a:extLst>
              <a:ext uri="{FF2B5EF4-FFF2-40B4-BE49-F238E27FC236}">
                <a16:creationId xmlns:a16="http://schemas.microsoft.com/office/drawing/2014/main" id="{23F9030C-101A-592A-980E-D18DE50594B2}"/>
              </a:ext>
            </a:extLst>
          </p:cNvPr>
          <p:cNvSpPr/>
          <p:nvPr/>
        </p:nvSpPr>
        <p:spPr>
          <a:xfrm>
            <a:off x="10701314" y="4511040"/>
            <a:ext cx="391040" cy="34089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41F373AC-B478-27A1-DE10-2FA7065F33F4}"/>
              </a:ext>
            </a:extLst>
          </p:cNvPr>
          <p:cNvSpPr/>
          <p:nvPr/>
        </p:nvSpPr>
        <p:spPr>
          <a:xfrm rot="2031014">
            <a:off x="1158128" y="8361220"/>
            <a:ext cx="684423" cy="304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F6B30B1E-6CA4-6E0C-ECA6-124F18C33916}"/>
              </a:ext>
            </a:extLst>
          </p:cNvPr>
          <p:cNvSpPr/>
          <p:nvPr/>
        </p:nvSpPr>
        <p:spPr>
          <a:xfrm rot="8594183">
            <a:off x="7375787" y="8480527"/>
            <a:ext cx="684423" cy="304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97BB3508-B80F-0C93-F110-E40E82F62E2D}"/>
              </a:ext>
            </a:extLst>
          </p:cNvPr>
          <p:cNvSpPr/>
          <p:nvPr/>
        </p:nvSpPr>
        <p:spPr>
          <a:xfrm>
            <a:off x="10384778" y="8051401"/>
            <a:ext cx="561293" cy="304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</TotalTime>
  <Words>536</Words>
  <Application>Microsoft Macintosh PowerPoint</Application>
  <PresentationFormat>Custom</PresentationFormat>
  <Paragraphs>477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 T</dc:creator>
  <cp:lastModifiedBy>Becker, Aaron T</cp:lastModifiedBy>
  <cp:revision>6</cp:revision>
  <dcterms:created xsi:type="dcterms:W3CDTF">2022-11-14T07:37:35Z</dcterms:created>
  <dcterms:modified xsi:type="dcterms:W3CDTF">2022-11-22T12:46:17Z</dcterms:modified>
</cp:coreProperties>
</file>