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71" r:id="rId4"/>
    <p:sldId id="257" r:id="rId5"/>
    <p:sldId id="258" r:id="rId6"/>
    <p:sldId id="259" r:id="rId7"/>
    <p:sldId id="272" r:id="rId8"/>
    <p:sldId id="260" r:id="rId9"/>
    <p:sldId id="261" r:id="rId10"/>
    <p:sldId id="262" r:id="rId11"/>
    <p:sldId id="270" r:id="rId12"/>
    <p:sldId id="263" r:id="rId13"/>
    <p:sldId id="265" r:id="rId14"/>
    <p:sldId id="266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7702" autoAdjust="0"/>
  </p:normalViewPr>
  <p:slideViewPr>
    <p:cSldViewPr snapToGrid="0">
      <p:cViewPr varScale="1">
        <p:scale>
          <a:sx n="39" d="100"/>
          <a:sy n="39" d="100"/>
        </p:scale>
        <p:origin x="24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E32C9-3EEF-48DE-937A-8A9D0170956B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2B4C7-B979-4FDB-A457-A898F8C6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Omnimagnet</a:t>
            </a:r>
            <a:r>
              <a:rPr lang="en-US" baseline="0" dirty="0" smtClean="0"/>
              <a:t>: Consists of 3 consecutively orthogonal solenoids with a spherical ferromagnetic core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&gt; The Omnimagnet can produce an arbitrary magnetic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2B4C7-B979-4FDB-A457-A898F8C6EC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3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Solenoid is similar to a bar magnet in its magnetic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2B4C7-B979-4FDB-A457-A898F8C6EC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Magnetic Field is assumed to be a series</a:t>
            </a:r>
            <a:r>
              <a:rPr lang="en-US" baseline="0" dirty="0" smtClean="0"/>
              <a:t> of parallel lines at a far distance from the Omnimagnet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lines have an orientation in 3D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2B4C7-B979-4FDB-A457-A898F8C6EC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Magnet Ball is always assumed to be at steady state: The orientation is equivalent of the Magnetic Field and the Magnet Ball (Assuming North is along the Ball Z-axis)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assumption is used to manipulate the Magnet Ball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2B4C7-B979-4FDB-A457-A898F8C6EC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rectangular</a:t>
            </a:r>
            <a:r>
              <a:rPr lang="en-US" baseline="0" dirty="0" smtClean="0"/>
              <a:t> trajectory is chosen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trajectory an arbitrary time of completion is chosen and a desired average velocity is calculated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this velocity as a step size we acquire </a:t>
            </a:r>
            <a:r>
              <a:rPr lang="en-US" baseline="0" dirty="0" err="1" smtClean="0"/>
              <a:t>xdes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ydes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2B4C7-B979-4FDB-A457-A898F8C6EC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Modelled as a Multi-directional</a:t>
            </a:r>
            <a:r>
              <a:rPr lang="en-US" baseline="0" dirty="0" smtClean="0"/>
              <a:t> Planar Cart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simple position based Proportional controller is implemented to keep the Magnet Ball on the desired trajectory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controller output (velocity) is  used to calculated the commanded Linear Velocity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linear velocity is converted to  angular velocity in the world frame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Angular-Velocity vectors are transformed to Current-Ball-Frame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2B4C7-B979-4FDB-A457-A898F8C6EC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8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2B4C7-B979-4FDB-A457-A898F8C6EC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3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Singularity in</a:t>
            </a:r>
            <a:r>
              <a:rPr lang="en-US" baseline="0" dirty="0" smtClean="0"/>
              <a:t> the way I am simulating the Ball kinematics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terms of Angular Velocity not Current/Magnetic Field (Using inverse of dipole field equation)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Remove Z-axis Degree of freedom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2B4C7-B979-4FDB-A457-A898F8C6EC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5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4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9550-7291-473D-B71E-F4E31BDB711D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C2CAD-59D5-41AD-A924-08E33EE7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Controlling </a:t>
            </a:r>
            <a:r>
              <a:rPr lang="en-US" dirty="0" smtClean="0"/>
              <a:t>Multiple Omnimagnet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</a:t>
            </a:r>
            <a:r>
              <a:rPr lang="en-US" dirty="0" smtClean="0"/>
              <a:t>Ghori 06.06.2016</a:t>
            </a:r>
            <a:endParaRPr lang="en-US" dirty="0"/>
          </a:p>
        </p:txBody>
      </p:sp>
      <p:sp>
        <p:nvSpPr>
          <p:cNvPr id="4" name="&quot;No&quot; Symbol 3"/>
          <p:cNvSpPr/>
          <p:nvPr/>
        </p:nvSpPr>
        <p:spPr>
          <a:xfrm>
            <a:off x="9563100" y="642648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496" t="34574" b="16093"/>
          <a:stretch/>
        </p:blipFill>
        <p:spPr>
          <a:xfrm>
            <a:off x="3926205" y="816451"/>
            <a:ext cx="6677025" cy="422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4" y="1690687"/>
            <a:ext cx="5640705" cy="4395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120" y="2099886"/>
            <a:ext cx="5897880" cy="3986567"/>
          </a:xfrm>
          <a:prstGeom prst="rect">
            <a:avLst/>
          </a:prstGeom>
        </p:spPr>
      </p:pic>
      <p:sp>
        <p:nvSpPr>
          <p:cNvPr id="7" name="&quot;No&quot; Symbol 6"/>
          <p:cNvSpPr/>
          <p:nvPr/>
        </p:nvSpPr>
        <p:spPr>
          <a:xfrm>
            <a:off x="9017000" y="770467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748541" y="1528685"/>
            <a:ext cx="2286000" cy="19202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9017000" y="770467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current position and rotation</a:t>
            </a:r>
          </a:p>
          <a:p>
            <a:pPr lvl="1"/>
            <a:r>
              <a:rPr lang="en-US" dirty="0" smtClean="0"/>
              <a:t>Find Closest desired position to current position</a:t>
            </a:r>
          </a:p>
          <a:p>
            <a:pPr lvl="2"/>
            <a:r>
              <a:rPr lang="en-US" dirty="0" smtClean="0"/>
              <a:t>Run through P controller</a:t>
            </a:r>
          </a:p>
          <a:p>
            <a:pPr lvl="3"/>
            <a:r>
              <a:rPr lang="en-US" dirty="0" smtClean="0"/>
              <a:t>Convert Linear to Rotation Velocity</a:t>
            </a:r>
          </a:p>
          <a:p>
            <a:pPr lvl="4"/>
            <a:r>
              <a:rPr lang="en-US" dirty="0" smtClean="0"/>
              <a:t>Transform Angular vectors to Ball-frame</a:t>
            </a:r>
          </a:p>
          <a:p>
            <a:pPr lvl="5"/>
            <a:r>
              <a:rPr lang="en-US" dirty="0" smtClean="0"/>
              <a:t>Find New H matrix </a:t>
            </a:r>
          </a:p>
          <a:p>
            <a:r>
              <a:rPr lang="en-US" dirty="0" smtClean="0"/>
              <a:t> Repeat&gt;&gt;</a:t>
            </a:r>
          </a:p>
          <a:p>
            <a:endParaRPr lang="en-US" dirty="0"/>
          </a:p>
        </p:txBody>
      </p:sp>
      <p:sp>
        <p:nvSpPr>
          <p:cNvPr id="5" name="&quot;No&quot; Symbol 4"/>
          <p:cNvSpPr/>
          <p:nvPr/>
        </p:nvSpPr>
        <p:spPr>
          <a:xfrm>
            <a:off x="9017000" y="770467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matrix becomes Singular</a:t>
            </a:r>
          </a:p>
          <a:p>
            <a:endParaRPr lang="en-US" dirty="0" smtClean="0"/>
          </a:p>
          <a:p>
            <a:r>
              <a:rPr lang="en-US" dirty="0" smtClean="0"/>
              <a:t>Z-axis of ball(axis along magnetic field) is included in simulation</a:t>
            </a:r>
          </a:p>
          <a:p>
            <a:endParaRPr lang="en-US" dirty="0" smtClean="0"/>
          </a:p>
          <a:p>
            <a:r>
              <a:rPr lang="en-US" dirty="0" smtClean="0"/>
              <a:t>Magnetic field Vector Not Implemented</a:t>
            </a:r>
          </a:p>
          <a:p>
            <a:endParaRPr lang="en-US" dirty="0" smtClean="0"/>
          </a:p>
          <a:p>
            <a:pPr>
              <a:tabLst>
                <a:tab pos="3543300" algn="l"/>
              </a:tabLst>
            </a:pPr>
            <a:r>
              <a:rPr lang="en-US" dirty="0" smtClean="0"/>
              <a:t>Control in Angle terms not Magnetic Field terms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90" y="1193823"/>
            <a:ext cx="2625090" cy="164557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0457020" y="2240281"/>
            <a:ext cx="1311593" cy="1485899"/>
            <a:chOff x="4367212" y="971551"/>
            <a:chExt cx="3457575" cy="4106227"/>
          </a:xfrm>
        </p:grpSpPr>
        <p:pic>
          <p:nvPicPr>
            <p:cNvPr id="6" name="Picture 2" descr="spherical02.png (363×368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212" y="1572578"/>
              <a:ext cx="345757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5977890" y="971551"/>
              <a:ext cx="28576" cy="24745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877" y="4178459"/>
            <a:ext cx="3454330" cy="773112"/>
          </a:xfrm>
          <a:prstGeom prst="rect">
            <a:avLst/>
          </a:prstGeom>
        </p:spPr>
      </p:pic>
      <p:sp>
        <p:nvSpPr>
          <p:cNvPr id="10" name="&quot;No&quot; Symbol 9"/>
          <p:cNvSpPr/>
          <p:nvPr/>
        </p:nvSpPr>
        <p:spPr>
          <a:xfrm>
            <a:off x="9558814" y="88485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I’ve tried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to Quaternion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Still Singular terms arise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0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06.06.2016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583555" y="1520190"/>
            <a:ext cx="4217670" cy="21888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 06.06.2016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</a:t>
            </a:r>
            <a:r>
              <a:rPr lang="en-US" u="sng" dirty="0" smtClean="0">
                <a:solidFill>
                  <a:srgbClr val="FF0000"/>
                </a:solidFill>
              </a:rPr>
              <a:t>SINGULARITY</a:t>
            </a:r>
            <a:r>
              <a:rPr lang="en-US" dirty="0" smtClean="0"/>
              <a:t> &amp; complete model of </a:t>
            </a:r>
            <a:r>
              <a:rPr lang="en-US" u="sng" dirty="0" smtClean="0">
                <a:solidFill>
                  <a:schemeClr val="accent2"/>
                </a:solidFill>
              </a:rPr>
              <a:t>SPHERE CONTROL</a:t>
            </a:r>
          </a:p>
          <a:p>
            <a:endParaRPr lang="en-US" dirty="0" smtClean="0"/>
          </a:p>
          <a:p>
            <a:r>
              <a:rPr lang="en-US" dirty="0" smtClean="0"/>
              <a:t>Convert from </a:t>
            </a:r>
            <a:r>
              <a:rPr lang="en-US" u="sng" dirty="0" smtClean="0">
                <a:solidFill>
                  <a:schemeClr val="accent2"/>
                </a:solidFill>
              </a:rPr>
              <a:t>ANGULAR VELOCITY</a:t>
            </a:r>
            <a:r>
              <a:rPr lang="en-US" dirty="0" smtClean="0"/>
              <a:t> to </a:t>
            </a:r>
            <a:r>
              <a:rPr lang="en-US" u="sng" dirty="0" smtClean="0">
                <a:solidFill>
                  <a:schemeClr val="accent4"/>
                </a:solidFill>
              </a:rPr>
              <a:t>CHANGING MAGNETIC FIELD</a:t>
            </a:r>
          </a:p>
          <a:p>
            <a:endParaRPr lang="en-US" dirty="0" smtClean="0"/>
          </a:p>
          <a:p>
            <a:r>
              <a:rPr lang="en-US" dirty="0" smtClean="0"/>
              <a:t>Make code more robust to include ANY </a:t>
            </a:r>
            <a:r>
              <a:rPr lang="en-US" u="sng" dirty="0" smtClean="0">
                <a:solidFill>
                  <a:schemeClr val="accent6"/>
                </a:solidFill>
              </a:rPr>
              <a:t>STARTING ORIENTATION</a:t>
            </a:r>
          </a:p>
          <a:p>
            <a:endParaRPr lang="en-US" dirty="0" smtClean="0"/>
          </a:p>
          <a:p>
            <a:r>
              <a:rPr lang="en-US" dirty="0" smtClean="0"/>
              <a:t>Play code to </a:t>
            </a:r>
            <a:r>
              <a:rPr lang="en-US" u="sng" dirty="0" smtClean="0">
                <a:solidFill>
                  <a:srgbClr val="00B050"/>
                </a:solidFill>
              </a:rPr>
              <a:t>ARBRITRARY STARTING ORIENTATION</a:t>
            </a:r>
          </a:p>
        </p:txBody>
      </p:sp>
    </p:spTree>
    <p:extLst>
      <p:ext uri="{BB962C8B-B14F-4D97-AF65-F5344CB8AC3E}">
        <p14:creationId xmlns:p14="http://schemas.microsoft.com/office/powerpoint/2010/main" val="20459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&quot;No&quot; Symbol 3"/>
          <p:cNvSpPr/>
          <p:nvPr/>
        </p:nvSpPr>
        <p:spPr>
          <a:xfrm>
            <a:off x="9017000" y="770467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32294" y="1165860"/>
            <a:ext cx="3429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9017000" y="770467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Omnimagnet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1130" y="1825625"/>
            <a:ext cx="4949739" cy="4351338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9017000" y="770467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Dipole Field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45" y="2341085"/>
            <a:ext cx="4427220" cy="3320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5935" y="5726430"/>
            <a:ext cx="374332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SOLENOID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74192" y="5850255"/>
            <a:ext cx="374332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Dipole Field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793" y="2341085"/>
            <a:ext cx="3283352" cy="2859033"/>
          </a:xfrm>
          <a:prstGeom prst="rect">
            <a:avLst/>
          </a:prstGeom>
        </p:spPr>
      </p:pic>
      <p:sp>
        <p:nvSpPr>
          <p:cNvPr id="8" name="&quot;No&quot; Symbol 7"/>
          <p:cNvSpPr/>
          <p:nvPr/>
        </p:nvSpPr>
        <p:spPr>
          <a:xfrm>
            <a:off x="9017000" y="770467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 </a:t>
            </a:r>
            <a:r>
              <a:rPr lang="en-US" dirty="0" err="1" smtClean="0"/>
              <a:t>Rotatoin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 rot="2454576">
            <a:off x="2348864" y="1074421"/>
            <a:ext cx="1781175" cy="3952875"/>
            <a:chOff x="3794760" y="2217420"/>
            <a:chExt cx="1781175" cy="395287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800475" y="2217420"/>
              <a:ext cx="1171575" cy="3343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794760" y="2217420"/>
              <a:ext cx="1171575" cy="3343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3947160" y="2369820"/>
              <a:ext cx="1171575" cy="3343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099560" y="2522220"/>
              <a:ext cx="1171575" cy="3343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251960" y="2674620"/>
              <a:ext cx="1171575" cy="3343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404360" y="2827020"/>
              <a:ext cx="1171575" cy="3343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825941" y="5091660"/>
            <a:ext cx="3368993" cy="8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Magnetic Field Lines </a:t>
            </a:r>
          </a:p>
          <a:p>
            <a:pPr algn="ctr"/>
            <a:r>
              <a:rPr lang="en-US" dirty="0" smtClean="0"/>
              <a:t>Assumed Parallel</a:t>
            </a:r>
            <a:endParaRPr lang="en-US" dirty="0"/>
          </a:p>
        </p:txBody>
      </p:sp>
      <p:pic>
        <p:nvPicPr>
          <p:cNvPr id="1026" name="Picture 2" descr="cosines.gif (310×24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835" y="1690688"/>
            <a:ext cx="295275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718713" y="4912779"/>
            <a:ext cx="3368993" cy="117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Magnetic Field Lines will Rotate</a:t>
            </a:r>
          </a:p>
          <a:p>
            <a:pPr algn="ctr"/>
            <a:r>
              <a:rPr lang="en-US" dirty="0" smtClean="0"/>
              <a:t>Alpha</a:t>
            </a:r>
          </a:p>
          <a:p>
            <a:pPr algn="ctr"/>
            <a:r>
              <a:rPr lang="en-US" dirty="0" smtClean="0"/>
              <a:t>Beta</a:t>
            </a:r>
          </a:p>
          <a:p>
            <a:pPr algn="ctr"/>
            <a:r>
              <a:rPr lang="en-US" dirty="0" smtClean="0"/>
              <a:t>Gama</a:t>
            </a:r>
          </a:p>
        </p:txBody>
      </p:sp>
      <p:sp>
        <p:nvSpPr>
          <p:cNvPr id="14" name="&quot;No&quot; Symbol 13"/>
          <p:cNvSpPr/>
          <p:nvPr/>
        </p:nvSpPr>
        <p:spPr>
          <a:xfrm>
            <a:off x="9017000" y="770467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46650" y="786183"/>
            <a:ext cx="2286000" cy="2286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9017000" y="770467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Rotating Ball with Magnetic Field</a:t>
            </a:r>
            <a:endParaRPr lang="en-US" dirty="0"/>
          </a:p>
        </p:txBody>
      </p:sp>
      <p:pic>
        <p:nvPicPr>
          <p:cNvPr id="2050" name="Picture 2" descr="spherical02.png (363×36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2" y="1572578"/>
            <a:ext cx="34575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18659" y="5223510"/>
            <a:ext cx="3154680" cy="96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 Frame Rotates with Magnetic Field</a:t>
            </a:r>
            <a:endParaRPr lang="en-US" dirty="0"/>
          </a:p>
        </p:txBody>
      </p:sp>
      <p:sp>
        <p:nvSpPr>
          <p:cNvPr id="5" name="&quot;No&quot; Symbol 4"/>
          <p:cNvSpPr/>
          <p:nvPr/>
        </p:nvSpPr>
        <p:spPr>
          <a:xfrm>
            <a:off x="9017000" y="770467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st_thumb1351450851.jpg (1024×768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35" y="3560445"/>
            <a:ext cx="2136774" cy="160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11854" y="2663189"/>
            <a:ext cx="5046345" cy="205168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3405" y="3350240"/>
            <a:ext cx="80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57794" y="4764045"/>
            <a:ext cx="476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9306" y="3956030"/>
            <a:ext cx="484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7873" y="3032700"/>
            <a:ext cx="498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9017000" y="770467"/>
            <a:ext cx="2209799" cy="22283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5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386</Words>
  <Application>Microsoft Office PowerPoint</Application>
  <PresentationFormat>Widescreen</PresentationFormat>
  <Paragraphs>99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Controlling Multiple Omnimagnet </vt:lpstr>
      <vt:lpstr>Outline</vt:lpstr>
      <vt:lpstr>Background</vt:lpstr>
      <vt:lpstr>Omnimagnet</vt:lpstr>
      <vt:lpstr>Magnetic Dipole Field</vt:lpstr>
      <vt:lpstr>Magnetic Field Rotatoin</vt:lpstr>
      <vt:lpstr>Methodology</vt:lpstr>
      <vt:lpstr>Rotating Ball with Magnetic Field</vt:lpstr>
      <vt:lpstr>Trajectory</vt:lpstr>
      <vt:lpstr>Controller</vt:lpstr>
      <vt:lpstr>Results</vt:lpstr>
      <vt:lpstr>Steps</vt:lpstr>
      <vt:lpstr>Problems</vt:lpstr>
      <vt:lpstr>Stuff I’ve tried</vt:lpstr>
      <vt:lpstr>Future 06.06.2016</vt:lpstr>
      <vt:lpstr>Future Goals 06.06.2016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Omnimagnet Outline</dc:title>
  <dc:creator>Mohamed Ghori</dc:creator>
  <cp:lastModifiedBy>Mohamed Ghori</cp:lastModifiedBy>
  <cp:revision>27</cp:revision>
  <dcterms:created xsi:type="dcterms:W3CDTF">2016-06-05T16:53:53Z</dcterms:created>
  <dcterms:modified xsi:type="dcterms:W3CDTF">2016-06-13T00:31:01Z</dcterms:modified>
</cp:coreProperties>
</file>