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58" r:id="rId4"/>
    <p:sldId id="264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AEE38-9811-430C-8F46-02E516F2ED4A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264B3-C57E-4587-B684-808FE4E95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FF41-4ED2-4698-ACC0-AAE771F49D26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00BF-7DE4-403C-AD04-B5F76D4C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Controlling Multiple Omnimagnet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Ghori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is y-axis of magnetic field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Large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is z-axis of magnetic field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dot </a:t>
            </a:r>
            <a:r>
              <a:rPr lang="en-US" dirty="0" smtClean="0">
                <a:sym typeface="Wingdings" panose="05000000000000000000" pitchFamily="2" charset="2"/>
              </a:rPr>
              <a:t>is where the Ball has been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764" r="4044"/>
          <a:stretch/>
        </p:blipFill>
        <p:spPr>
          <a:xfrm>
            <a:off x="2472267" y="1825625"/>
            <a:ext cx="7662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Singularity</a:t>
            </a:r>
            <a:r>
              <a:rPr lang="en-US" dirty="0" smtClean="0"/>
              <a:t> avoided by placing ball away from point [0,0,0]</a:t>
            </a:r>
          </a:p>
          <a:p>
            <a:r>
              <a:rPr lang="en-US" dirty="0" smtClean="0"/>
              <a:t>Sphere is controlled by </a:t>
            </a:r>
            <a:r>
              <a:rPr lang="en-US" b="1" dirty="0" smtClean="0"/>
              <a:t>phi</a:t>
            </a:r>
            <a:r>
              <a:rPr lang="en-US" dirty="0" smtClean="0"/>
              <a:t>(rotation about field y-axis) and </a:t>
            </a:r>
            <a:r>
              <a:rPr lang="en-US" b="1" dirty="0" smtClean="0"/>
              <a:t>psi</a:t>
            </a:r>
            <a:r>
              <a:rPr lang="en-US" dirty="0" smtClean="0"/>
              <a:t>(rotation about world z-axis) </a:t>
            </a:r>
          </a:p>
          <a:p>
            <a:r>
              <a:rPr lang="en-US" b="1" dirty="0" err="1" smtClean="0"/>
              <a:t>invereMagneticField</a:t>
            </a:r>
            <a:r>
              <a:rPr lang="en-US" b="1" dirty="0" smtClean="0"/>
              <a:t> </a:t>
            </a:r>
            <a:r>
              <a:rPr lang="en-US" dirty="0" smtClean="0"/>
              <a:t>converts orientation to current</a:t>
            </a:r>
          </a:p>
          <a:p>
            <a:r>
              <a:rPr lang="en-US" b="1" dirty="0" err="1" smtClean="0"/>
              <a:t>FwdMagneticField</a:t>
            </a:r>
            <a:r>
              <a:rPr lang="en-US" b="1" dirty="0" smtClean="0"/>
              <a:t> </a:t>
            </a:r>
            <a:r>
              <a:rPr lang="en-US" dirty="0" smtClean="0"/>
              <a:t>converts current to orientation</a:t>
            </a:r>
          </a:p>
          <a:p>
            <a:r>
              <a:rPr lang="en-US" b="1" dirty="0" err="1" smtClean="0"/>
              <a:t>Ballfwd</a:t>
            </a:r>
            <a:r>
              <a:rPr lang="en-US" b="1" dirty="0" smtClean="0"/>
              <a:t> </a:t>
            </a:r>
            <a:r>
              <a:rPr lang="en-US" dirty="0" smtClean="0"/>
              <a:t>  moves ball from point p1 to p2</a:t>
            </a:r>
          </a:p>
          <a:p>
            <a:r>
              <a:rPr lang="en-US" b="1" dirty="0" err="1" smtClean="0"/>
              <a:t>rollBallInSquare</a:t>
            </a:r>
            <a:r>
              <a:rPr lang="en-US" b="1" dirty="0" smtClean="0"/>
              <a:t> </a:t>
            </a:r>
            <a:r>
              <a:rPr lang="en-US" dirty="0" smtClean="0"/>
              <a:t>rolls ball in a </a:t>
            </a:r>
            <a:r>
              <a:rPr lang="en-US" dirty="0" smtClean="0"/>
              <a:t>square with </a:t>
            </a:r>
            <a:r>
              <a:rPr lang="en-US" dirty="0" smtClean="0"/>
              <a:t>specified </a:t>
            </a:r>
            <a:r>
              <a:rPr lang="en-US" dirty="0" smtClean="0"/>
              <a:t>corners </a:t>
            </a:r>
            <a:r>
              <a:rPr lang="en-US" dirty="0" smtClean="0"/>
              <a:t>[x0,y0</a:t>
            </a:r>
            <a:r>
              <a:rPr lang="en-US" dirty="0" smtClean="0"/>
              <a:t>] [</a:t>
            </a:r>
            <a:r>
              <a:rPr lang="en-US" dirty="0" err="1" smtClean="0"/>
              <a:t>xf,yf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b="1" dirty="0" err="1" smtClean="0"/>
              <a:t>plot_ball</a:t>
            </a:r>
            <a:r>
              <a:rPr lang="en-US" dirty="0" smtClean="0"/>
              <a:t> plots the ball and direction of z-axis(Large) and y-axis(small)</a:t>
            </a:r>
          </a:p>
          <a:p>
            <a:endParaRPr lang="en-US" dirty="0"/>
          </a:p>
          <a:p>
            <a:r>
              <a:rPr lang="en-US" dirty="0" smtClean="0"/>
              <a:t>Note1: The equations in </a:t>
            </a:r>
            <a:r>
              <a:rPr lang="en-US" b="1" dirty="0" err="1" smtClean="0"/>
              <a:t>inverseMagneticField</a:t>
            </a:r>
            <a:r>
              <a:rPr lang="en-US" dirty="0" smtClean="0"/>
              <a:t> is not completely accurate since the M matrix(dimension of Omnimagnet) is set to a 3x3 Identity.</a:t>
            </a:r>
          </a:p>
          <a:p>
            <a:r>
              <a:rPr lang="en-US" dirty="0" smtClean="0"/>
              <a:t>Note2:  Need to double check equation to make certain all magnetic fields, including the tool (ball), are accounted for.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25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</a:t>
            </a:r>
            <a:r>
              <a:rPr lang="en-US" b="1" dirty="0" err="1" smtClean="0"/>
              <a:t>allfwd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to move ball along a path given p0, pf, &amp; </a:t>
            </a:r>
            <a:r>
              <a:rPr lang="en-US" dirty="0" err="1" smtClean="0"/>
              <a:t>wRb</a:t>
            </a:r>
            <a:endParaRPr lang="en-US" dirty="0" smtClean="0"/>
          </a:p>
          <a:p>
            <a:pPr lvl="1"/>
            <a:r>
              <a:rPr lang="en-US" dirty="0" smtClean="0"/>
              <a:t>Plot using </a:t>
            </a:r>
            <a:r>
              <a:rPr lang="en-US" b="1" dirty="0" err="1" smtClean="0"/>
              <a:t>plot_ball</a:t>
            </a:r>
            <a:endParaRPr lang="en-US" b="1" dirty="0" smtClean="0"/>
          </a:p>
          <a:p>
            <a:pPr lvl="1"/>
            <a:r>
              <a:rPr lang="en-US" dirty="0" smtClean="0"/>
              <a:t>Returns current through movement using </a:t>
            </a:r>
            <a:r>
              <a:rPr lang="en-US" b="1" dirty="0" err="1" smtClean="0"/>
              <a:t>inverseMagneticField</a:t>
            </a:r>
            <a:endParaRPr lang="en-US" b="1" dirty="0" smtClean="0"/>
          </a:p>
          <a:p>
            <a:r>
              <a:rPr lang="en-US" b="1" dirty="0" err="1" smtClean="0"/>
              <a:t>rollBallInSquare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function that provides corners of rectangle</a:t>
            </a:r>
          </a:p>
          <a:p>
            <a:pPr lvl="1"/>
            <a:r>
              <a:rPr lang="en-US" dirty="0" smtClean="0"/>
              <a:t>Plots &amp; Returns currents using </a:t>
            </a:r>
            <a:r>
              <a:rPr lang="en-US" b="1" dirty="0" err="1" smtClean="0"/>
              <a:t>ballfwd</a:t>
            </a:r>
            <a:endParaRPr lang="en-US" b="1" dirty="0"/>
          </a:p>
          <a:p>
            <a:r>
              <a:rPr lang="en-US" b="1" dirty="0" err="1" smtClean="0"/>
              <a:t>rollBallInCircle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function that provides points on circle</a:t>
            </a:r>
          </a:p>
          <a:p>
            <a:pPr lvl="1"/>
            <a:r>
              <a:rPr lang="en-US" dirty="0" smtClean="0"/>
              <a:t>Plots &amp; Returns currents using </a:t>
            </a:r>
            <a:r>
              <a:rPr lang="en-US" b="1" dirty="0" err="1" smtClean="0"/>
              <a:t>ballfwd</a:t>
            </a:r>
            <a:r>
              <a:rPr lang="en-US" b="1" dirty="0" smtClean="0"/>
              <a:t> 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</a:t>
            </a:r>
            <a:r>
              <a:rPr lang="en-US" smtClean="0"/>
              <a:t>Controlling </a:t>
            </a:r>
            <a:r>
              <a:rPr lang="en-US" dirty="0" smtClean="0"/>
              <a:t>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83555" y="1520190"/>
            <a:ext cx="4217670" cy="21888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06.12.2016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>
                <a:solidFill>
                  <a:srgbClr val="FF0000"/>
                </a:solidFill>
              </a:rPr>
              <a:t>Rotation &amp; Translation in Function </a:t>
            </a:r>
            <a:r>
              <a:rPr lang="en-US" dirty="0" smtClean="0"/>
              <a:t>for extreme cases </a:t>
            </a:r>
            <a:endParaRPr lang="en-US" u="sng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4"/>
                </a:solidFill>
              </a:rPr>
              <a:t>Playback Function</a:t>
            </a:r>
            <a:r>
              <a:rPr lang="en-US" dirty="0" smtClean="0"/>
              <a:t> based on current</a:t>
            </a: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Play code to </a:t>
            </a:r>
            <a:r>
              <a:rPr lang="en-US" dirty="0" smtClean="0">
                <a:solidFill>
                  <a:srgbClr val="00B050"/>
                </a:solidFill>
              </a:rPr>
              <a:t>ARBRITRARY STARTING ORIENTATION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86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235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Controlling Multiple Omnimagnet </vt:lpstr>
      <vt:lpstr>Graph KEY</vt:lpstr>
      <vt:lpstr>Final Outcome</vt:lpstr>
      <vt:lpstr>Completed Tasks</vt:lpstr>
      <vt:lpstr>Code Controlling Ball</vt:lpstr>
      <vt:lpstr>Future </vt:lpstr>
      <vt:lpstr>Future Goals 06.12.2016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Ghori</dc:creator>
  <cp:lastModifiedBy>Mohamed Ghori</cp:lastModifiedBy>
  <cp:revision>7</cp:revision>
  <dcterms:created xsi:type="dcterms:W3CDTF">2016-06-13T00:16:33Z</dcterms:created>
  <dcterms:modified xsi:type="dcterms:W3CDTF">2016-06-13T11:24:45Z</dcterms:modified>
</cp:coreProperties>
</file>