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94" r:id="rId8"/>
    <p:sldId id="260" r:id="rId9"/>
    <p:sldId id="271" r:id="rId10"/>
    <p:sldId id="272" r:id="rId11"/>
    <p:sldId id="273" r:id="rId12"/>
    <p:sldId id="274" r:id="rId13"/>
    <p:sldId id="261" r:id="rId14"/>
    <p:sldId id="275" r:id="rId15"/>
    <p:sldId id="293" r:id="rId16"/>
    <p:sldId id="288" r:id="rId17"/>
    <p:sldId id="277" r:id="rId18"/>
    <p:sldId id="289" r:id="rId19"/>
    <p:sldId id="290" r:id="rId20"/>
    <p:sldId id="282" r:id="rId21"/>
    <p:sldId id="291" r:id="rId22"/>
    <p:sldId id="278" r:id="rId23"/>
    <p:sldId id="262" r:id="rId24"/>
    <p:sldId id="280" r:id="rId25"/>
    <p:sldId id="281" r:id="rId26"/>
    <p:sldId id="292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05" autoAdjust="0"/>
    <p:restoredTop sz="94660"/>
  </p:normalViewPr>
  <p:slideViewPr>
    <p:cSldViewPr snapToGrid="0">
      <p:cViewPr varScale="1">
        <p:scale>
          <a:sx n="25" d="100"/>
          <a:sy n="25" d="100"/>
        </p:scale>
        <p:origin x="2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23.xml"/><Relationship Id="rId5" Type="http://schemas.openxmlformats.org/officeDocument/2006/relationships/slide" Target="../slides/slide27.xml"/><Relationship Id="rId4" Type="http://schemas.openxmlformats.org/officeDocument/2006/relationships/slide" Target="../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9F1E7-E7A0-4416-B0F9-A5F454FE194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94F225-BF75-4054-8356-81FF6BD549DB}">
      <dgm:prSet phldrT="[Text]"/>
      <dgm:spPr/>
      <dgm:t>
        <a:bodyPr/>
        <a:lstStyle/>
        <a:p>
          <a:r>
            <a:rPr lang="en-US" b="1" u="none" dirty="0">
              <a:hlinkClick xmlns:r="http://schemas.openxmlformats.org/officeDocument/2006/relationships" r:id="rId1" action="ppaction://hlinksldjump" tooltip="Click for more info"/>
            </a:rPr>
            <a:t>MAIN</a:t>
          </a:r>
          <a:endParaRPr lang="en-US" b="1" u="none" dirty="0"/>
        </a:p>
      </dgm:t>
    </dgm:pt>
    <dgm:pt modelId="{5288F7D6-A457-4933-8232-2DECCD5E11FA}" type="parTrans" cxnId="{66E91964-343B-4624-A98C-B79828B95601}">
      <dgm:prSet/>
      <dgm:spPr/>
      <dgm:t>
        <a:bodyPr/>
        <a:lstStyle/>
        <a:p>
          <a:endParaRPr lang="en-US" b="1"/>
        </a:p>
      </dgm:t>
    </dgm:pt>
    <dgm:pt modelId="{75611134-3AF8-4680-980D-314BD6D98671}" type="sibTrans" cxnId="{66E91964-343B-4624-A98C-B79828B95601}">
      <dgm:prSet/>
      <dgm:spPr/>
      <dgm:t>
        <a:bodyPr/>
        <a:lstStyle/>
        <a:p>
          <a:endParaRPr lang="en-US" b="1"/>
        </a:p>
      </dgm:t>
    </dgm:pt>
    <dgm:pt modelId="{9618B912-7BF9-482D-9A35-A19F1BA6E5D7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2" action="ppaction://hlinksldjump" tooltip="Click for more info"/>
            </a:rPr>
            <a:t>SHAPE</a:t>
          </a:r>
          <a:endParaRPr lang="en-US" b="1" dirty="0"/>
        </a:p>
      </dgm:t>
    </dgm:pt>
    <dgm:pt modelId="{3E3C527F-4C71-47AE-BE2E-8BDD0856A2C3}" type="parTrans" cxnId="{09E3051E-A403-4488-9A25-3F66E4CD886A}">
      <dgm:prSet/>
      <dgm:spPr/>
      <dgm:t>
        <a:bodyPr/>
        <a:lstStyle/>
        <a:p>
          <a:endParaRPr lang="en-US" b="1"/>
        </a:p>
      </dgm:t>
    </dgm:pt>
    <dgm:pt modelId="{5F19DEAC-066D-4708-AFFE-CB7B6198535C}" type="sibTrans" cxnId="{09E3051E-A403-4488-9A25-3F66E4CD886A}">
      <dgm:prSet/>
      <dgm:spPr/>
      <dgm:t>
        <a:bodyPr/>
        <a:lstStyle/>
        <a:p>
          <a:endParaRPr lang="en-US" b="1"/>
        </a:p>
      </dgm:t>
    </dgm:pt>
    <dgm:pt modelId="{E43C47DE-0242-4F8C-9D3E-BD4BFD82D4B4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3" action="ppaction://hlinksldjump" tooltip="Click for more info"/>
            </a:rPr>
            <a:t>CNTRL</a:t>
          </a:r>
          <a:endParaRPr lang="en-US" b="1" dirty="0"/>
        </a:p>
      </dgm:t>
    </dgm:pt>
    <dgm:pt modelId="{D7DAEA5D-8F70-4339-A975-5E494E7C8BB0}" type="parTrans" cxnId="{5B375652-101B-4C82-9BAC-6334E2878165}">
      <dgm:prSet/>
      <dgm:spPr/>
      <dgm:t>
        <a:bodyPr/>
        <a:lstStyle/>
        <a:p>
          <a:endParaRPr lang="en-US" b="1"/>
        </a:p>
      </dgm:t>
    </dgm:pt>
    <dgm:pt modelId="{D1979AF8-ACFF-436B-A601-327799AAE45F}" type="sibTrans" cxnId="{5B375652-101B-4C82-9BAC-6334E2878165}">
      <dgm:prSet/>
      <dgm:spPr/>
      <dgm:t>
        <a:bodyPr/>
        <a:lstStyle/>
        <a:p>
          <a:endParaRPr lang="en-US" b="1"/>
        </a:p>
      </dgm:t>
    </dgm:pt>
    <dgm:pt modelId="{A7D202F0-D63A-4C57-B538-CC0D62AE5DD7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4" action="ppaction://hlinksldjump" tooltip="Click for more info"/>
            </a:rPr>
            <a:t>MATH</a:t>
          </a:r>
          <a:endParaRPr lang="en-US" b="1" dirty="0"/>
        </a:p>
      </dgm:t>
    </dgm:pt>
    <dgm:pt modelId="{88A887F2-E15F-4D34-B426-7BE066A9F3A0}" type="parTrans" cxnId="{9E8734DB-F061-4597-A979-00FFCFAB7D25}">
      <dgm:prSet/>
      <dgm:spPr/>
      <dgm:t>
        <a:bodyPr/>
        <a:lstStyle/>
        <a:p>
          <a:endParaRPr lang="en-US" b="1"/>
        </a:p>
      </dgm:t>
    </dgm:pt>
    <dgm:pt modelId="{B1BBBD72-1CB3-49E7-A088-547C50F17B8B}" type="sibTrans" cxnId="{9E8734DB-F061-4597-A979-00FFCFAB7D25}">
      <dgm:prSet/>
      <dgm:spPr/>
      <dgm:t>
        <a:bodyPr/>
        <a:lstStyle/>
        <a:p>
          <a:endParaRPr lang="en-US" b="1"/>
        </a:p>
      </dgm:t>
    </dgm:pt>
    <dgm:pt modelId="{578A809E-0C12-4ED7-8AA6-57E747CC7EC0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5" action="ppaction://hlinksldjump" tooltip="Click for more info"/>
            </a:rPr>
            <a:t>Data</a:t>
          </a:r>
          <a:endParaRPr lang="en-US" b="1" dirty="0"/>
        </a:p>
      </dgm:t>
    </dgm:pt>
    <dgm:pt modelId="{930EF7F3-A66F-4DE8-BEAC-5C2ECBCA5494}" type="parTrans" cxnId="{01AF8C5A-C808-4CD7-B1F6-0A509E242121}">
      <dgm:prSet/>
      <dgm:spPr/>
      <dgm:t>
        <a:bodyPr/>
        <a:lstStyle/>
        <a:p>
          <a:endParaRPr lang="en-US" b="1"/>
        </a:p>
      </dgm:t>
    </dgm:pt>
    <dgm:pt modelId="{CFDA19A4-3292-4F70-832E-EDA5B66F6292}" type="sibTrans" cxnId="{01AF8C5A-C808-4CD7-B1F6-0A509E242121}">
      <dgm:prSet/>
      <dgm:spPr/>
      <dgm:t>
        <a:bodyPr/>
        <a:lstStyle/>
        <a:p>
          <a:endParaRPr lang="en-US" b="1"/>
        </a:p>
      </dgm:t>
    </dgm:pt>
    <dgm:pt modelId="{AFF83178-69EC-4D1D-A209-E7613F23300A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6" action="ppaction://hlinksldjump" tooltip="Click for more info"/>
            </a:rPr>
            <a:t>VISUAL</a:t>
          </a:r>
          <a:endParaRPr lang="en-US" b="1" dirty="0"/>
        </a:p>
      </dgm:t>
    </dgm:pt>
    <dgm:pt modelId="{91AB05C9-2933-4105-99C2-A34B78BAE4B5}" type="parTrans" cxnId="{36646C0C-DC27-4318-ADDF-73D66681D457}">
      <dgm:prSet/>
      <dgm:spPr/>
      <dgm:t>
        <a:bodyPr/>
        <a:lstStyle/>
        <a:p>
          <a:endParaRPr lang="en-US"/>
        </a:p>
      </dgm:t>
    </dgm:pt>
    <dgm:pt modelId="{81BCDA87-3ACA-4E93-9684-558A401EA1A9}" type="sibTrans" cxnId="{36646C0C-DC27-4318-ADDF-73D66681D457}">
      <dgm:prSet/>
      <dgm:spPr/>
      <dgm:t>
        <a:bodyPr/>
        <a:lstStyle/>
        <a:p>
          <a:endParaRPr lang="en-US"/>
        </a:p>
      </dgm:t>
    </dgm:pt>
    <dgm:pt modelId="{FEAA704B-8654-43BC-8FB1-3815C41A7A88}" type="pres">
      <dgm:prSet presAssocID="{CF59F1E7-E7A0-4416-B0F9-A5F454FE194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28BA13-9CF7-4CE2-A0F8-00C420C9F186}" type="pres">
      <dgm:prSet presAssocID="{0C94F225-BF75-4054-8356-81FF6BD549DB}" presName="hierRoot1" presStyleCnt="0">
        <dgm:presLayoutVars>
          <dgm:hierBranch val="init"/>
        </dgm:presLayoutVars>
      </dgm:prSet>
      <dgm:spPr/>
    </dgm:pt>
    <dgm:pt modelId="{1623F42F-E9B6-4757-A575-8FB05642B7CC}" type="pres">
      <dgm:prSet presAssocID="{0C94F225-BF75-4054-8356-81FF6BD549DB}" presName="rootComposite1" presStyleCnt="0"/>
      <dgm:spPr/>
    </dgm:pt>
    <dgm:pt modelId="{3685253A-CB40-4640-89AD-C7A1DDD13FE7}" type="pres">
      <dgm:prSet presAssocID="{0C94F225-BF75-4054-8356-81FF6BD549DB}" presName="rootText1" presStyleLbl="alignAcc1" presStyleIdx="0" presStyleCnt="0">
        <dgm:presLayoutVars>
          <dgm:chPref val="3"/>
        </dgm:presLayoutVars>
      </dgm:prSet>
      <dgm:spPr/>
    </dgm:pt>
    <dgm:pt modelId="{EAB39FAE-E53B-4ED0-A579-42A4EEC37D8E}" type="pres">
      <dgm:prSet presAssocID="{0C94F225-BF75-4054-8356-81FF6BD549DB}" presName="topArc1" presStyleLbl="parChTrans1D1" presStyleIdx="0" presStyleCnt="12"/>
      <dgm:spPr/>
    </dgm:pt>
    <dgm:pt modelId="{4F9DC05F-FDD5-4905-8090-931C07AFF219}" type="pres">
      <dgm:prSet presAssocID="{0C94F225-BF75-4054-8356-81FF6BD549DB}" presName="bottomArc1" presStyleLbl="parChTrans1D1" presStyleIdx="1" presStyleCnt="12"/>
      <dgm:spPr/>
    </dgm:pt>
    <dgm:pt modelId="{41F5A443-D643-41B5-A383-F71BDF4E8FD9}" type="pres">
      <dgm:prSet presAssocID="{0C94F225-BF75-4054-8356-81FF6BD549DB}" presName="topConnNode1" presStyleLbl="node1" presStyleIdx="0" presStyleCnt="0"/>
      <dgm:spPr/>
    </dgm:pt>
    <dgm:pt modelId="{AD3349D8-B3AC-48EC-AD64-71C5C35572BC}" type="pres">
      <dgm:prSet presAssocID="{0C94F225-BF75-4054-8356-81FF6BD549DB}" presName="hierChild2" presStyleCnt="0"/>
      <dgm:spPr/>
    </dgm:pt>
    <dgm:pt modelId="{75EFA31A-1010-486F-B2A1-1D9604509D21}" type="pres">
      <dgm:prSet presAssocID="{3E3C527F-4C71-47AE-BE2E-8BDD0856A2C3}" presName="Name28" presStyleLbl="parChTrans1D2" presStyleIdx="0" presStyleCnt="1"/>
      <dgm:spPr/>
    </dgm:pt>
    <dgm:pt modelId="{F6CC0E32-CF40-422B-874E-A15AD7FAB472}" type="pres">
      <dgm:prSet presAssocID="{9618B912-7BF9-482D-9A35-A19F1BA6E5D7}" presName="hierRoot2" presStyleCnt="0">
        <dgm:presLayoutVars>
          <dgm:hierBranch val="init"/>
        </dgm:presLayoutVars>
      </dgm:prSet>
      <dgm:spPr/>
    </dgm:pt>
    <dgm:pt modelId="{8351BBF5-0A59-4B80-BC64-11782A67DEA2}" type="pres">
      <dgm:prSet presAssocID="{9618B912-7BF9-482D-9A35-A19F1BA6E5D7}" presName="rootComposite2" presStyleCnt="0"/>
      <dgm:spPr/>
    </dgm:pt>
    <dgm:pt modelId="{59689A54-1E5E-4CFB-A766-42BF863F9643}" type="pres">
      <dgm:prSet presAssocID="{9618B912-7BF9-482D-9A35-A19F1BA6E5D7}" presName="rootText2" presStyleLbl="alignAcc1" presStyleIdx="0" presStyleCnt="0">
        <dgm:presLayoutVars>
          <dgm:chPref val="3"/>
        </dgm:presLayoutVars>
      </dgm:prSet>
      <dgm:spPr/>
    </dgm:pt>
    <dgm:pt modelId="{8D7DD8DD-13BB-4BC2-99FF-BE1728354146}" type="pres">
      <dgm:prSet presAssocID="{9618B912-7BF9-482D-9A35-A19F1BA6E5D7}" presName="topArc2" presStyleLbl="parChTrans1D1" presStyleIdx="2" presStyleCnt="12"/>
      <dgm:spPr/>
    </dgm:pt>
    <dgm:pt modelId="{C2915FD0-E28D-4D3C-96FD-BD881A3F97AB}" type="pres">
      <dgm:prSet presAssocID="{9618B912-7BF9-482D-9A35-A19F1BA6E5D7}" presName="bottomArc2" presStyleLbl="parChTrans1D1" presStyleIdx="3" presStyleCnt="12"/>
      <dgm:spPr/>
    </dgm:pt>
    <dgm:pt modelId="{21A582F4-AA4C-4B1F-AF7F-52131ABC6B98}" type="pres">
      <dgm:prSet presAssocID="{9618B912-7BF9-482D-9A35-A19F1BA6E5D7}" presName="topConnNode2" presStyleLbl="node2" presStyleIdx="0" presStyleCnt="0"/>
      <dgm:spPr/>
    </dgm:pt>
    <dgm:pt modelId="{946F4E98-4A39-4C13-ACD7-93E98C554D40}" type="pres">
      <dgm:prSet presAssocID="{9618B912-7BF9-482D-9A35-A19F1BA6E5D7}" presName="hierChild4" presStyleCnt="0"/>
      <dgm:spPr/>
    </dgm:pt>
    <dgm:pt modelId="{0E9F9121-0994-451D-AE87-6C5BBFF9E57D}" type="pres">
      <dgm:prSet presAssocID="{D7DAEA5D-8F70-4339-A975-5E494E7C8BB0}" presName="Name28" presStyleLbl="parChTrans1D3" presStyleIdx="0" presStyleCnt="1"/>
      <dgm:spPr/>
    </dgm:pt>
    <dgm:pt modelId="{D67F358E-BB7D-44D2-95CB-00D49FE803C1}" type="pres">
      <dgm:prSet presAssocID="{E43C47DE-0242-4F8C-9D3E-BD4BFD82D4B4}" presName="hierRoot2" presStyleCnt="0">
        <dgm:presLayoutVars>
          <dgm:hierBranch val="init"/>
        </dgm:presLayoutVars>
      </dgm:prSet>
      <dgm:spPr/>
    </dgm:pt>
    <dgm:pt modelId="{E763FF2E-0245-4BC4-B1FD-9134018559FF}" type="pres">
      <dgm:prSet presAssocID="{E43C47DE-0242-4F8C-9D3E-BD4BFD82D4B4}" presName="rootComposite2" presStyleCnt="0"/>
      <dgm:spPr/>
    </dgm:pt>
    <dgm:pt modelId="{41699C82-7078-4E86-931C-4FC7E06F3394}" type="pres">
      <dgm:prSet presAssocID="{E43C47DE-0242-4F8C-9D3E-BD4BFD82D4B4}" presName="rootText2" presStyleLbl="alignAcc1" presStyleIdx="0" presStyleCnt="0">
        <dgm:presLayoutVars>
          <dgm:chPref val="3"/>
        </dgm:presLayoutVars>
      </dgm:prSet>
      <dgm:spPr/>
    </dgm:pt>
    <dgm:pt modelId="{C1B0B844-F9AB-403D-84C7-9E92069FF444}" type="pres">
      <dgm:prSet presAssocID="{E43C47DE-0242-4F8C-9D3E-BD4BFD82D4B4}" presName="topArc2" presStyleLbl="parChTrans1D1" presStyleIdx="4" presStyleCnt="12"/>
      <dgm:spPr/>
    </dgm:pt>
    <dgm:pt modelId="{71A5A0AC-4735-4095-92CB-ECB6861D5822}" type="pres">
      <dgm:prSet presAssocID="{E43C47DE-0242-4F8C-9D3E-BD4BFD82D4B4}" presName="bottomArc2" presStyleLbl="parChTrans1D1" presStyleIdx="5" presStyleCnt="12"/>
      <dgm:spPr/>
    </dgm:pt>
    <dgm:pt modelId="{C735C57C-6B46-4FF2-A3A6-54AA258B0AF5}" type="pres">
      <dgm:prSet presAssocID="{E43C47DE-0242-4F8C-9D3E-BD4BFD82D4B4}" presName="topConnNode2" presStyleLbl="node3" presStyleIdx="0" presStyleCnt="0"/>
      <dgm:spPr/>
    </dgm:pt>
    <dgm:pt modelId="{C91296A3-1F2E-4A5D-A6AF-A200D2E2A4FB}" type="pres">
      <dgm:prSet presAssocID="{E43C47DE-0242-4F8C-9D3E-BD4BFD82D4B4}" presName="hierChild4" presStyleCnt="0"/>
      <dgm:spPr/>
    </dgm:pt>
    <dgm:pt modelId="{81577255-F99C-4227-A221-584CB22BC6B6}" type="pres">
      <dgm:prSet presAssocID="{88A887F2-E15F-4D34-B426-7BE066A9F3A0}" presName="Name28" presStyleLbl="parChTrans1D4" presStyleIdx="0" presStyleCnt="3"/>
      <dgm:spPr/>
    </dgm:pt>
    <dgm:pt modelId="{7515AE0C-837F-474B-ADAF-D13C439AF176}" type="pres">
      <dgm:prSet presAssocID="{A7D202F0-D63A-4C57-B538-CC0D62AE5DD7}" presName="hierRoot2" presStyleCnt="0">
        <dgm:presLayoutVars>
          <dgm:hierBranch val="init"/>
        </dgm:presLayoutVars>
      </dgm:prSet>
      <dgm:spPr/>
    </dgm:pt>
    <dgm:pt modelId="{57947710-7D8C-4E25-BDA6-63CBC8B31A11}" type="pres">
      <dgm:prSet presAssocID="{A7D202F0-D63A-4C57-B538-CC0D62AE5DD7}" presName="rootComposite2" presStyleCnt="0"/>
      <dgm:spPr/>
    </dgm:pt>
    <dgm:pt modelId="{515053C0-E986-4714-B02A-3E305F589713}" type="pres">
      <dgm:prSet presAssocID="{A7D202F0-D63A-4C57-B538-CC0D62AE5DD7}" presName="rootText2" presStyleLbl="alignAcc1" presStyleIdx="0" presStyleCnt="0">
        <dgm:presLayoutVars>
          <dgm:chPref val="3"/>
        </dgm:presLayoutVars>
      </dgm:prSet>
      <dgm:spPr/>
    </dgm:pt>
    <dgm:pt modelId="{29E4F874-36AA-425F-83EF-22BE7DAF58B2}" type="pres">
      <dgm:prSet presAssocID="{A7D202F0-D63A-4C57-B538-CC0D62AE5DD7}" presName="topArc2" presStyleLbl="parChTrans1D1" presStyleIdx="6" presStyleCnt="12"/>
      <dgm:spPr/>
    </dgm:pt>
    <dgm:pt modelId="{F38A1454-E6B4-4E05-B9F2-E2774AA5A420}" type="pres">
      <dgm:prSet presAssocID="{A7D202F0-D63A-4C57-B538-CC0D62AE5DD7}" presName="bottomArc2" presStyleLbl="parChTrans1D1" presStyleIdx="7" presStyleCnt="12"/>
      <dgm:spPr/>
    </dgm:pt>
    <dgm:pt modelId="{F031A1ED-9F0D-411E-AEB3-793EFFC78A50}" type="pres">
      <dgm:prSet presAssocID="{A7D202F0-D63A-4C57-B538-CC0D62AE5DD7}" presName="topConnNode2" presStyleLbl="node4" presStyleIdx="0" presStyleCnt="0"/>
      <dgm:spPr/>
    </dgm:pt>
    <dgm:pt modelId="{E2367FF4-0FD0-4C76-A734-EBF4341B1782}" type="pres">
      <dgm:prSet presAssocID="{A7D202F0-D63A-4C57-B538-CC0D62AE5DD7}" presName="hierChild4" presStyleCnt="0"/>
      <dgm:spPr/>
    </dgm:pt>
    <dgm:pt modelId="{1ACED533-1F64-41A5-888B-280630C5A628}" type="pres">
      <dgm:prSet presAssocID="{91AB05C9-2933-4105-99C2-A34B78BAE4B5}" presName="Name28" presStyleLbl="parChTrans1D4" presStyleIdx="1" presStyleCnt="3"/>
      <dgm:spPr/>
    </dgm:pt>
    <dgm:pt modelId="{D91180F8-C520-4052-97A4-3ACB6FA75696}" type="pres">
      <dgm:prSet presAssocID="{AFF83178-69EC-4D1D-A209-E7613F23300A}" presName="hierRoot2" presStyleCnt="0">
        <dgm:presLayoutVars>
          <dgm:hierBranch val="init"/>
        </dgm:presLayoutVars>
      </dgm:prSet>
      <dgm:spPr/>
    </dgm:pt>
    <dgm:pt modelId="{90B9ACE0-E2B2-4B8C-85F3-80F5679D41CC}" type="pres">
      <dgm:prSet presAssocID="{AFF83178-69EC-4D1D-A209-E7613F23300A}" presName="rootComposite2" presStyleCnt="0"/>
      <dgm:spPr/>
    </dgm:pt>
    <dgm:pt modelId="{54DB88CD-BDE0-4CDB-882E-99AD09629336}" type="pres">
      <dgm:prSet presAssocID="{AFF83178-69EC-4D1D-A209-E7613F23300A}" presName="rootText2" presStyleLbl="alignAcc1" presStyleIdx="0" presStyleCnt="0">
        <dgm:presLayoutVars>
          <dgm:chPref val="3"/>
        </dgm:presLayoutVars>
      </dgm:prSet>
      <dgm:spPr/>
    </dgm:pt>
    <dgm:pt modelId="{612D5166-56C0-47F4-8457-1E9E3BB83EFA}" type="pres">
      <dgm:prSet presAssocID="{AFF83178-69EC-4D1D-A209-E7613F23300A}" presName="topArc2" presStyleLbl="parChTrans1D1" presStyleIdx="8" presStyleCnt="12"/>
      <dgm:spPr/>
    </dgm:pt>
    <dgm:pt modelId="{F3D71960-8750-43EF-A675-F16F225DB1A7}" type="pres">
      <dgm:prSet presAssocID="{AFF83178-69EC-4D1D-A209-E7613F23300A}" presName="bottomArc2" presStyleLbl="parChTrans1D1" presStyleIdx="9" presStyleCnt="12"/>
      <dgm:spPr/>
    </dgm:pt>
    <dgm:pt modelId="{2E9C9994-A74E-4337-862F-74D54B3D3371}" type="pres">
      <dgm:prSet presAssocID="{AFF83178-69EC-4D1D-A209-E7613F23300A}" presName="topConnNode2" presStyleLbl="node4" presStyleIdx="0" presStyleCnt="0"/>
      <dgm:spPr/>
    </dgm:pt>
    <dgm:pt modelId="{CCBBB7C2-94E0-4002-BC4B-2911D2E630D6}" type="pres">
      <dgm:prSet presAssocID="{AFF83178-69EC-4D1D-A209-E7613F23300A}" presName="hierChild4" presStyleCnt="0"/>
      <dgm:spPr/>
    </dgm:pt>
    <dgm:pt modelId="{A208384D-064D-40B2-A94F-F5B64729DEB6}" type="pres">
      <dgm:prSet presAssocID="{AFF83178-69EC-4D1D-A209-E7613F23300A}" presName="hierChild5" presStyleCnt="0"/>
      <dgm:spPr/>
    </dgm:pt>
    <dgm:pt modelId="{EB89B207-3558-4852-841C-4DA97203D8CB}" type="pres">
      <dgm:prSet presAssocID="{930EF7F3-A66F-4DE8-BEAC-5C2ECBCA5494}" presName="Name28" presStyleLbl="parChTrans1D4" presStyleIdx="2" presStyleCnt="3"/>
      <dgm:spPr/>
    </dgm:pt>
    <dgm:pt modelId="{4D7CC466-FCC5-423A-B4CC-63F9DCEDE2CD}" type="pres">
      <dgm:prSet presAssocID="{578A809E-0C12-4ED7-8AA6-57E747CC7EC0}" presName="hierRoot2" presStyleCnt="0">
        <dgm:presLayoutVars>
          <dgm:hierBranch val="init"/>
        </dgm:presLayoutVars>
      </dgm:prSet>
      <dgm:spPr/>
    </dgm:pt>
    <dgm:pt modelId="{CD2A9EBE-0891-49D7-B5B8-2143ECFC5B50}" type="pres">
      <dgm:prSet presAssocID="{578A809E-0C12-4ED7-8AA6-57E747CC7EC0}" presName="rootComposite2" presStyleCnt="0"/>
      <dgm:spPr/>
    </dgm:pt>
    <dgm:pt modelId="{BFB6D176-B34E-4888-81DF-DCC784B69EE7}" type="pres">
      <dgm:prSet presAssocID="{578A809E-0C12-4ED7-8AA6-57E747CC7EC0}" presName="rootText2" presStyleLbl="alignAcc1" presStyleIdx="0" presStyleCnt="0">
        <dgm:presLayoutVars>
          <dgm:chPref val="3"/>
        </dgm:presLayoutVars>
      </dgm:prSet>
      <dgm:spPr/>
    </dgm:pt>
    <dgm:pt modelId="{260C8024-D999-4E7F-A40F-DBDDA8F1579B}" type="pres">
      <dgm:prSet presAssocID="{578A809E-0C12-4ED7-8AA6-57E747CC7EC0}" presName="topArc2" presStyleLbl="parChTrans1D1" presStyleIdx="10" presStyleCnt="12"/>
      <dgm:spPr/>
    </dgm:pt>
    <dgm:pt modelId="{C673CE55-2537-4CBB-A5A7-9475B49A5091}" type="pres">
      <dgm:prSet presAssocID="{578A809E-0C12-4ED7-8AA6-57E747CC7EC0}" presName="bottomArc2" presStyleLbl="parChTrans1D1" presStyleIdx="11" presStyleCnt="12"/>
      <dgm:spPr/>
    </dgm:pt>
    <dgm:pt modelId="{D81C7C6C-AD28-4BCE-BBD5-CF8BE7B7F38D}" type="pres">
      <dgm:prSet presAssocID="{578A809E-0C12-4ED7-8AA6-57E747CC7EC0}" presName="topConnNode2" presStyleLbl="node4" presStyleIdx="0" presStyleCnt="0"/>
      <dgm:spPr/>
    </dgm:pt>
    <dgm:pt modelId="{A023935B-EE32-49D7-8389-667943357F02}" type="pres">
      <dgm:prSet presAssocID="{578A809E-0C12-4ED7-8AA6-57E747CC7EC0}" presName="hierChild4" presStyleCnt="0"/>
      <dgm:spPr/>
    </dgm:pt>
    <dgm:pt modelId="{2061E6B0-7230-41F8-B07A-623133DF95B8}" type="pres">
      <dgm:prSet presAssocID="{578A809E-0C12-4ED7-8AA6-57E747CC7EC0}" presName="hierChild5" presStyleCnt="0"/>
      <dgm:spPr/>
    </dgm:pt>
    <dgm:pt modelId="{A3126310-2F35-48EF-B5A4-D5919C99C516}" type="pres">
      <dgm:prSet presAssocID="{A7D202F0-D63A-4C57-B538-CC0D62AE5DD7}" presName="hierChild5" presStyleCnt="0"/>
      <dgm:spPr/>
    </dgm:pt>
    <dgm:pt modelId="{56155FD7-1653-481B-ABD7-5D2B9A34B499}" type="pres">
      <dgm:prSet presAssocID="{E43C47DE-0242-4F8C-9D3E-BD4BFD82D4B4}" presName="hierChild5" presStyleCnt="0"/>
      <dgm:spPr/>
    </dgm:pt>
    <dgm:pt modelId="{682A4A71-ABE4-4D46-BA56-85B78961671D}" type="pres">
      <dgm:prSet presAssocID="{9618B912-7BF9-482D-9A35-A19F1BA6E5D7}" presName="hierChild5" presStyleCnt="0"/>
      <dgm:spPr/>
    </dgm:pt>
    <dgm:pt modelId="{0A45BC38-E107-49B3-A89B-5176C8748C3F}" type="pres">
      <dgm:prSet presAssocID="{0C94F225-BF75-4054-8356-81FF6BD549DB}" presName="hierChild3" presStyleCnt="0"/>
      <dgm:spPr/>
    </dgm:pt>
  </dgm:ptLst>
  <dgm:cxnLst>
    <dgm:cxn modelId="{641ABD72-D651-45FF-8EB7-93A453DB30FE}" type="presOf" srcId="{E43C47DE-0242-4F8C-9D3E-BD4BFD82D4B4}" destId="{41699C82-7078-4E86-931C-4FC7E06F3394}" srcOrd="0" destOrd="0" presId="urn:microsoft.com/office/officeart/2008/layout/HalfCircleOrganizationChart"/>
    <dgm:cxn modelId="{9E8734DB-F061-4597-A979-00FFCFAB7D25}" srcId="{E43C47DE-0242-4F8C-9D3E-BD4BFD82D4B4}" destId="{A7D202F0-D63A-4C57-B538-CC0D62AE5DD7}" srcOrd="0" destOrd="0" parTransId="{88A887F2-E15F-4D34-B426-7BE066A9F3A0}" sibTransId="{B1BBBD72-1CB3-49E7-A088-547C50F17B8B}"/>
    <dgm:cxn modelId="{88A5027D-260D-42E4-8296-B2EB5969B47A}" type="presOf" srcId="{88A887F2-E15F-4D34-B426-7BE066A9F3A0}" destId="{81577255-F99C-4227-A221-584CB22BC6B6}" srcOrd="0" destOrd="0" presId="urn:microsoft.com/office/officeart/2008/layout/HalfCircleOrganizationChart"/>
    <dgm:cxn modelId="{7E6EAFEF-974C-45B1-A5A0-4D4A8C3F66B6}" type="presOf" srcId="{A7D202F0-D63A-4C57-B538-CC0D62AE5DD7}" destId="{515053C0-E986-4714-B02A-3E305F589713}" srcOrd="0" destOrd="0" presId="urn:microsoft.com/office/officeart/2008/layout/HalfCircleOrganizationChart"/>
    <dgm:cxn modelId="{92C704CA-9D27-485F-AAD3-053C7B06B48A}" type="presOf" srcId="{578A809E-0C12-4ED7-8AA6-57E747CC7EC0}" destId="{BFB6D176-B34E-4888-81DF-DCC784B69EE7}" srcOrd="0" destOrd="0" presId="urn:microsoft.com/office/officeart/2008/layout/HalfCircleOrganizationChart"/>
    <dgm:cxn modelId="{79EBEA96-D779-4A56-8212-CF1F8BFF4F6D}" type="presOf" srcId="{9618B912-7BF9-482D-9A35-A19F1BA6E5D7}" destId="{59689A54-1E5E-4CFB-A766-42BF863F9643}" srcOrd="0" destOrd="0" presId="urn:microsoft.com/office/officeart/2008/layout/HalfCircleOrganizationChart"/>
    <dgm:cxn modelId="{2F16E3E1-1403-403E-98E8-3DD86EC83BC0}" type="presOf" srcId="{578A809E-0C12-4ED7-8AA6-57E747CC7EC0}" destId="{D81C7C6C-AD28-4BCE-BBD5-CF8BE7B7F38D}" srcOrd="1" destOrd="0" presId="urn:microsoft.com/office/officeart/2008/layout/HalfCircleOrganizationChart"/>
    <dgm:cxn modelId="{3EC6FBD5-6A93-42C9-A6D4-970ED4EF34B0}" type="presOf" srcId="{AFF83178-69EC-4D1D-A209-E7613F23300A}" destId="{54DB88CD-BDE0-4CDB-882E-99AD09629336}" srcOrd="0" destOrd="0" presId="urn:microsoft.com/office/officeart/2008/layout/HalfCircleOrganizationChart"/>
    <dgm:cxn modelId="{01AF8C5A-C808-4CD7-B1F6-0A509E242121}" srcId="{A7D202F0-D63A-4C57-B538-CC0D62AE5DD7}" destId="{578A809E-0C12-4ED7-8AA6-57E747CC7EC0}" srcOrd="1" destOrd="0" parTransId="{930EF7F3-A66F-4DE8-BEAC-5C2ECBCA5494}" sibTransId="{CFDA19A4-3292-4F70-832E-EDA5B66F6292}"/>
    <dgm:cxn modelId="{128234F3-EB1D-4D36-9990-81625688843C}" type="presOf" srcId="{3E3C527F-4C71-47AE-BE2E-8BDD0856A2C3}" destId="{75EFA31A-1010-486F-B2A1-1D9604509D21}" srcOrd="0" destOrd="0" presId="urn:microsoft.com/office/officeart/2008/layout/HalfCircleOrganizationChart"/>
    <dgm:cxn modelId="{09E3051E-A403-4488-9A25-3F66E4CD886A}" srcId="{0C94F225-BF75-4054-8356-81FF6BD549DB}" destId="{9618B912-7BF9-482D-9A35-A19F1BA6E5D7}" srcOrd="0" destOrd="0" parTransId="{3E3C527F-4C71-47AE-BE2E-8BDD0856A2C3}" sibTransId="{5F19DEAC-066D-4708-AFFE-CB7B6198535C}"/>
    <dgm:cxn modelId="{2A7B8FDF-B4A2-406A-A1BB-755FFD4905BA}" type="presOf" srcId="{0C94F225-BF75-4054-8356-81FF6BD549DB}" destId="{3685253A-CB40-4640-89AD-C7A1DDD13FE7}" srcOrd="0" destOrd="0" presId="urn:microsoft.com/office/officeart/2008/layout/HalfCircleOrganizationChart"/>
    <dgm:cxn modelId="{84D46CAC-CBB1-4F0A-9C0B-7EE53E1426DD}" type="presOf" srcId="{D7DAEA5D-8F70-4339-A975-5E494E7C8BB0}" destId="{0E9F9121-0994-451D-AE87-6C5BBFF9E57D}" srcOrd="0" destOrd="0" presId="urn:microsoft.com/office/officeart/2008/layout/HalfCircleOrganizationChart"/>
    <dgm:cxn modelId="{36646C0C-DC27-4318-ADDF-73D66681D457}" srcId="{A7D202F0-D63A-4C57-B538-CC0D62AE5DD7}" destId="{AFF83178-69EC-4D1D-A209-E7613F23300A}" srcOrd="0" destOrd="0" parTransId="{91AB05C9-2933-4105-99C2-A34B78BAE4B5}" sibTransId="{81BCDA87-3ACA-4E93-9684-558A401EA1A9}"/>
    <dgm:cxn modelId="{55967C5D-E66C-4C8E-BF0A-87053F0042B5}" type="presOf" srcId="{930EF7F3-A66F-4DE8-BEAC-5C2ECBCA5494}" destId="{EB89B207-3558-4852-841C-4DA97203D8CB}" srcOrd="0" destOrd="0" presId="urn:microsoft.com/office/officeart/2008/layout/HalfCircleOrganizationChart"/>
    <dgm:cxn modelId="{3B57B630-4876-4911-9DF3-291C3AB29D0E}" type="presOf" srcId="{A7D202F0-D63A-4C57-B538-CC0D62AE5DD7}" destId="{F031A1ED-9F0D-411E-AEB3-793EFFC78A50}" srcOrd="1" destOrd="0" presId="urn:microsoft.com/office/officeart/2008/layout/HalfCircleOrganizationChart"/>
    <dgm:cxn modelId="{9ACB94FD-16A4-42A1-ABF7-2E12EC842921}" type="presOf" srcId="{AFF83178-69EC-4D1D-A209-E7613F23300A}" destId="{2E9C9994-A74E-4337-862F-74D54B3D3371}" srcOrd="1" destOrd="0" presId="urn:microsoft.com/office/officeart/2008/layout/HalfCircleOrganizationChart"/>
    <dgm:cxn modelId="{2C2DBED4-8D21-45CF-8078-9E77B3B0E9BE}" type="presOf" srcId="{9618B912-7BF9-482D-9A35-A19F1BA6E5D7}" destId="{21A582F4-AA4C-4B1F-AF7F-52131ABC6B98}" srcOrd="1" destOrd="0" presId="urn:microsoft.com/office/officeart/2008/layout/HalfCircleOrganizationChart"/>
    <dgm:cxn modelId="{5B375652-101B-4C82-9BAC-6334E2878165}" srcId="{9618B912-7BF9-482D-9A35-A19F1BA6E5D7}" destId="{E43C47DE-0242-4F8C-9D3E-BD4BFD82D4B4}" srcOrd="0" destOrd="0" parTransId="{D7DAEA5D-8F70-4339-A975-5E494E7C8BB0}" sibTransId="{D1979AF8-ACFF-436B-A601-327799AAE45F}"/>
    <dgm:cxn modelId="{49C55394-08E7-4A53-B984-465B48832DFC}" type="presOf" srcId="{91AB05C9-2933-4105-99C2-A34B78BAE4B5}" destId="{1ACED533-1F64-41A5-888B-280630C5A628}" srcOrd="0" destOrd="0" presId="urn:microsoft.com/office/officeart/2008/layout/HalfCircleOrganizationChart"/>
    <dgm:cxn modelId="{31161A4D-B62C-4E90-AE8E-1FF12F4C5B6A}" type="presOf" srcId="{E43C47DE-0242-4F8C-9D3E-BD4BFD82D4B4}" destId="{C735C57C-6B46-4FF2-A3A6-54AA258B0AF5}" srcOrd="1" destOrd="0" presId="urn:microsoft.com/office/officeart/2008/layout/HalfCircleOrganizationChart"/>
    <dgm:cxn modelId="{3CF3CE1E-06F1-4E0C-8301-D4444CFDEAA9}" type="presOf" srcId="{CF59F1E7-E7A0-4416-B0F9-A5F454FE1946}" destId="{FEAA704B-8654-43BC-8FB1-3815C41A7A88}" srcOrd="0" destOrd="0" presId="urn:microsoft.com/office/officeart/2008/layout/HalfCircleOrganizationChart"/>
    <dgm:cxn modelId="{66E91964-343B-4624-A98C-B79828B95601}" srcId="{CF59F1E7-E7A0-4416-B0F9-A5F454FE1946}" destId="{0C94F225-BF75-4054-8356-81FF6BD549DB}" srcOrd="0" destOrd="0" parTransId="{5288F7D6-A457-4933-8232-2DECCD5E11FA}" sibTransId="{75611134-3AF8-4680-980D-314BD6D98671}"/>
    <dgm:cxn modelId="{24BA145F-A9D2-4E4F-9AE9-41E93CADD0DF}" type="presOf" srcId="{0C94F225-BF75-4054-8356-81FF6BD549DB}" destId="{41F5A443-D643-41B5-A383-F71BDF4E8FD9}" srcOrd="1" destOrd="0" presId="urn:microsoft.com/office/officeart/2008/layout/HalfCircleOrganizationChart"/>
    <dgm:cxn modelId="{35CE32A5-28C3-4A8B-8F05-25B59F344F38}" type="presParOf" srcId="{FEAA704B-8654-43BC-8FB1-3815C41A7A88}" destId="{4B28BA13-9CF7-4CE2-A0F8-00C420C9F186}" srcOrd="0" destOrd="0" presId="urn:microsoft.com/office/officeart/2008/layout/HalfCircleOrganizationChart"/>
    <dgm:cxn modelId="{73B1A210-9943-4F9F-8A09-8025DA10D99B}" type="presParOf" srcId="{4B28BA13-9CF7-4CE2-A0F8-00C420C9F186}" destId="{1623F42F-E9B6-4757-A575-8FB05642B7CC}" srcOrd="0" destOrd="0" presId="urn:microsoft.com/office/officeart/2008/layout/HalfCircleOrganizationChart"/>
    <dgm:cxn modelId="{E318C872-A65C-40FA-9AC4-EBEB62324F32}" type="presParOf" srcId="{1623F42F-E9B6-4757-A575-8FB05642B7CC}" destId="{3685253A-CB40-4640-89AD-C7A1DDD13FE7}" srcOrd="0" destOrd="0" presId="urn:microsoft.com/office/officeart/2008/layout/HalfCircleOrganizationChart"/>
    <dgm:cxn modelId="{4C7ED559-14A3-4911-97F1-A5E3F690A7E6}" type="presParOf" srcId="{1623F42F-E9B6-4757-A575-8FB05642B7CC}" destId="{EAB39FAE-E53B-4ED0-A579-42A4EEC37D8E}" srcOrd="1" destOrd="0" presId="urn:microsoft.com/office/officeart/2008/layout/HalfCircleOrganizationChart"/>
    <dgm:cxn modelId="{8BAED815-8519-4B18-8F5A-497A31BDB0D0}" type="presParOf" srcId="{1623F42F-E9B6-4757-A575-8FB05642B7CC}" destId="{4F9DC05F-FDD5-4905-8090-931C07AFF219}" srcOrd="2" destOrd="0" presId="urn:microsoft.com/office/officeart/2008/layout/HalfCircleOrganizationChart"/>
    <dgm:cxn modelId="{7ABC3BA6-9E50-4623-87B7-B384DA6D30C1}" type="presParOf" srcId="{1623F42F-E9B6-4757-A575-8FB05642B7CC}" destId="{41F5A443-D643-41B5-A383-F71BDF4E8FD9}" srcOrd="3" destOrd="0" presId="urn:microsoft.com/office/officeart/2008/layout/HalfCircleOrganizationChart"/>
    <dgm:cxn modelId="{62DBA360-693C-49F4-87D9-F0E773B5D395}" type="presParOf" srcId="{4B28BA13-9CF7-4CE2-A0F8-00C420C9F186}" destId="{AD3349D8-B3AC-48EC-AD64-71C5C35572BC}" srcOrd="1" destOrd="0" presId="urn:microsoft.com/office/officeart/2008/layout/HalfCircleOrganizationChart"/>
    <dgm:cxn modelId="{07E0B10F-DE37-4FE3-88E4-1CB57A388A56}" type="presParOf" srcId="{AD3349D8-B3AC-48EC-AD64-71C5C35572BC}" destId="{75EFA31A-1010-486F-B2A1-1D9604509D21}" srcOrd="0" destOrd="0" presId="urn:microsoft.com/office/officeart/2008/layout/HalfCircleOrganizationChart"/>
    <dgm:cxn modelId="{B339DD56-D482-446F-8DE6-236BD090DE98}" type="presParOf" srcId="{AD3349D8-B3AC-48EC-AD64-71C5C35572BC}" destId="{F6CC0E32-CF40-422B-874E-A15AD7FAB472}" srcOrd="1" destOrd="0" presId="urn:microsoft.com/office/officeart/2008/layout/HalfCircleOrganizationChart"/>
    <dgm:cxn modelId="{E206DBA1-B277-4B00-AD0B-4706A316D932}" type="presParOf" srcId="{F6CC0E32-CF40-422B-874E-A15AD7FAB472}" destId="{8351BBF5-0A59-4B80-BC64-11782A67DEA2}" srcOrd="0" destOrd="0" presId="urn:microsoft.com/office/officeart/2008/layout/HalfCircleOrganizationChart"/>
    <dgm:cxn modelId="{84AE438A-0505-4E63-BC42-32A54FA32A9C}" type="presParOf" srcId="{8351BBF5-0A59-4B80-BC64-11782A67DEA2}" destId="{59689A54-1E5E-4CFB-A766-42BF863F9643}" srcOrd="0" destOrd="0" presId="urn:microsoft.com/office/officeart/2008/layout/HalfCircleOrganizationChart"/>
    <dgm:cxn modelId="{96F5C1AE-732E-4AD5-A155-B36593F9A23E}" type="presParOf" srcId="{8351BBF5-0A59-4B80-BC64-11782A67DEA2}" destId="{8D7DD8DD-13BB-4BC2-99FF-BE1728354146}" srcOrd="1" destOrd="0" presId="urn:microsoft.com/office/officeart/2008/layout/HalfCircleOrganizationChart"/>
    <dgm:cxn modelId="{8EAD3065-6A75-4176-AE79-1630AB6595D9}" type="presParOf" srcId="{8351BBF5-0A59-4B80-BC64-11782A67DEA2}" destId="{C2915FD0-E28D-4D3C-96FD-BD881A3F97AB}" srcOrd="2" destOrd="0" presId="urn:microsoft.com/office/officeart/2008/layout/HalfCircleOrganizationChart"/>
    <dgm:cxn modelId="{23F7A9BE-9DAC-445D-A1F1-7EA4375505B9}" type="presParOf" srcId="{8351BBF5-0A59-4B80-BC64-11782A67DEA2}" destId="{21A582F4-AA4C-4B1F-AF7F-52131ABC6B98}" srcOrd="3" destOrd="0" presId="urn:microsoft.com/office/officeart/2008/layout/HalfCircleOrganizationChart"/>
    <dgm:cxn modelId="{3F76219F-2AB3-4ECC-B722-17F175C7A309}" type="presParOf" srcId="{F6CC0E32-CF40-422B-874E-A15AD7FAB472}" destId="{946F4E98-4A39-4C13-ACD7-93E98C554D40}" srcOrd="1" destOrd="0" presId="urn:microsoft.com/office/officeart/2008/layout/HalfCircleOrganizationChart"/>
    <dgm:cxn modelId="{7C12CA7C-B1D8-4E1A-B4B7-9E8441F841AD}" type="presParOf" srcId="{946F4E98-4A39-4C13-ACD7-93E98C554D40}" destId="{0E9F9121-0994-451D-AE87-6C5BBFF9E57D}" srcOrd="0" destOrd="0" presId="urn:microsoft.com/office/officeart/2008/layout/HalfCircleOrganizationChart"/>
    <dgm:cxn modelId="{F0DD238F-CD10-4F5A-A187-1B08ABE3F457}" type="presParOf" srcId="{946F4E98-4A39-4C13-ACD7-93E98C554D40}" destId="{D67F358E-BB7D-44D2-95CB-00D49FE803C1}" srcOrd="1" destOrd="0" presId="urn:microsoft.com/office/officeart/2008/layout/HalfCircleOrganizationChart"/>
    <dgm:cxn modelId="{F4EC32EC-0B09-4C10-8215-670B0E6A54B0}" type="presParOf" srcId="{D67F358E-BB7D-44D2-95CB-00D49FE803C1}" destId="{E763FF2E-0245-4BC4-B1FD-9134018559FF}" srcOrd="0" destOrd="0" presId="urn:microsoft.com/office/officeart/2008/layout/HalfCircleOrganizationChart"/>
    <dgm:cxn modelId="{AACEF0C3-F587-4D69-A856-37BC24B7CCEE}" type="presParOf" srcId="{E763FF2E-0245-4BC4-B1FD-9134018559FF}" destId="{41699C82-7078-4E86-931C-4FC7E06F3394}" srcOrd="0" destOrd="0" presId="urn:microsoft.com/office/officeart/2008/layout/HalfCircleOrganizationChart"/>
    <dgm:cxn modelId="{666DBE4B-0838-441F-8A5E-07D0BB0B3069}" type="presParOf" srcId="{E763FF2E-0245-4BC4-B1FD-9134018559FF}" destId="{C1B0B844-F9AB-403D-84C7-9E92069FF444}" srcOrd="1" destOrd="0" presId="urn:microsoft.com/office/officeart/2008/layout/HalfCircleOrganizationChart"/>
    <dgm:cxn modelId="{3B25F286-54FA-4BC7-940A-95E2E2C33626}" type="presParOf" srcId="{E763FF2E-0245-4BC4-B1FD-9134018559FF}" destId="{71A5A0AC-4735-4095-92CB-ECB6861D5822}" srcOrd="2" destOrd="0" presId="urn:microsoft.com/office/officeart/2008/layout/HalfCircleOrganizationChart"/>
    <dgm:cxn modelId="{5CEC93EF-38A0-4DD3-8D5D-4FC4EA6A533B}" type="presParOf" srcId="{E763FF2E-0245-4BC4-B1FD-9134018559FF}" destId="{C735C57C-6B46-4FF2-A3A6-54AA258B0AF5}" srcOrd="3" destOrd="0" presId="urn:microsoft.com/office/officeart/2008/layout/HalfCircleOrganizationChart"/>
    <dgm:cxn modelId="{10DC2533-B12A-4558-AC0D-8E3590B1AF58}" type="presParOf" srcId="{D67F358E-BB7D-44D2-95CB-00D49FE803C1}" destId="{C91296A3-1F2E-4A5D-A6AF-A200D2E2A4FB}" srcOrd="1" destOrd="0" presId="urn:microsoft.com/office/officeart/2008/layout/HalfCircleOrganizationChart"/>
    <dgm:cxn modelId="{7D527FA2-1819-45D6-965C-6F89ED769853}" type="presParOf" srcId="{C91296A3-1F2E-4A5D-A6AF-A200D2E2A4FB}" destId="{81577255-F99C-4227-A221-584CB22BC6B6}" srcOrd="0" destOrd="0" presId="urn:microsoft.com/office/officeart/2008/layout/HalfCircleOrganizationChart"/>
    <dgm:cxn modelId="{C013756F-F717-4EB5-ADA5-4D0E10D5FABC}" type="presParOf" srcId="{C91296A3-1F2E-4A5D-A6AF-A200D2E2A4FB}" destId="{7515AE0C-837F-474B-ADAF-D13C439AF176}" srcOrd="1" destOrd="0" presId="urn:microsoft.com/office/officeart/2008/layout/HalfCircleOrganizationChart"/>
    <dgm:cxn modelId="{2EE6824E-BD35-4B08-83DC-971C9747D862}" type="presParOf" srcId="{7515AE0C-837F-474B-ADAF-D13C439AF176}" destId="{57947710-7D8C-4E25-BDA6-63CBC8B31A11}" srcOrd="0" destOrd="0" presId="urn:microsoft.com/office/officeart/2008/layout/HalfCircleOrganizationChart"/>
    <dgm:cxn modelId="{A2FA94BE-A3D2-4922-98AE-108909453FEF}" type="presParOf" srcId="{57947710-7D8C-4E25-BDA6-63CBC8B31A11}" destId="{515053C0-E986-4714-B02A-3E305F589713}" srcOrd="0" destOrd="0" presId="urn:microsoft.com/office/officeart/2008/layout/HalfCircleOrganizationChart"/>
    <dgm:cxn modelId="{D3B3E3D5-B1B2-4CC2-BEE8-EE7FAF17BACB}" type="presParOf" srcId="{57947710-7D8C-4E25-BDA6-63CBC8B31A11}" destId="{29E4F874-36AA-425F-83EF-22BE7DAF58B2}" srcOrd="1" destOrd="0" presId="urn:microsoft.com/office/officeart/2008/layout/HalfCircleOrganizationChart"/>
    <dgm:cxn modelId="{3BA7DDAB-E4ED-44C8-9E84-49EF1DD961AE}" type="presParOf" srcId="{57947710-7D8C-4E25-BDA6-63CBC8B31A11}" destId="{F38A1454-E6B4-4E05-B9F2-E2774AA5A420}" srcOrd="2" destOrd="0" presId="urn:microsoft.com/office/officeart/2008/layout/HalfCircleOrganizationChart"/>
    <dgm:cxn modelId="{D2BEF04A-FEBE-4A7A-8483-5BB2D4DAD97E}" type="presParOf" srcId="{57947710-7D8C-4E25-BDA6-63CBC8B31A11}" destId="{F031A1ED-9F0D-411E-AEB3-793EFFC78A50}" srcOrd="3" destOrd="0" presId="urn:microsoft.com/office/officeart/2008/layout/HalfCircleOrganizationChart"/>
    <dgm:cxn modelId="{0979CFEE-2C24-44C6-972A-244A54BB37CA}" type="presParOf" srcId="{7515AE0C-837F-474B-ADAF-D13C439AF176}" destId="{E2367FF4-0FD0-4C76-A734-EBF4341B1782}" srcOrd="1" destOrd="0" presId="urn:microsoft.com/office/officeart/2008/layout/HalfCircleOrganizationChart"/>
    <dgm:cxn modelId="{7D67E75B-91EB-438C-823A-5E572703F8B8}" type="presParOf" srcId="{E2367FF4-0FD0-4C76-A734-EBF4341B1782}" destId="{1ACED533-1F64-41A5-888B-280630C5A628}" srcOrd="0" destOrd="0" presId="urn:microsoft.com/office/officeart/2008/layout/HalfCircleOrganizationChart"/>
    <dgm:cxn modelId="{C273AC87-444C-4C37-8B76-136F00A496F7}" type="presParOf" srcId="{E2367FF4-0FD0-4C76-A734-EBF4341B1782}" destId="{D91180F8-C520-4052-97A4-3ACB6FA75696}" srcOrd="1" destOrd="0" presId="urn:microsoft.com/office/officeart/2008/layout/HalfCircleOrganizationChart"/>
    <dgm:cxn modelId="{253BF07D-3F01-452C-809D-39FD9C718332}" type="presParOf" srcId="{D91180F8-C520-4052-97A4-3ACB6FA75696}" destId="{90B9ACE0-E2B2-4B8C-85F3-80F5679D41CC}" srcOrd="0" destOrd="0" presId="urn:microsoft.com/office/officeart/2008/layout/HalfCircleOrganizationChart"/>
    <dgm:cxn modelId="{2E1F284C-CE86-46D4-90C5-4B80F27E1EA7}" type="presParOf" srcId="{90B9ACE0-E2B2-4B8C-85F3-80F5679D41CC}" destId="{54DB88CD-BDE0-4CDB-882E-99AD09629336}" srcOrd="0" destOrd="0" presId="urn:microsoft.com/office/officeart/2008/layout/HalfCircleOrganizationChart"/>
    <dgm:cxn modelId="{35FD1BB9-DE53-4D0C-8941-54B65215F625}" type="presParOf" srcId="{90B9ACE0-E2B2-4B8C-85F3-80F5679D41CC}" destId="{612D5166-56C0-47F4-8457-1E9E3BB83EFA}" srcOrd="1" destOrd="0" presId="urn:microsoft.com/office/officeart/2008/layout/HalfCircleOrganizationChart"/>
    <dgm:cxn modelId="{FEF6CA62-F96F-46C3-804F-4A8877B71CFF}" type="presParOf" srcId="{90B9ACE0-E2B2-4B8C-85F3-80F5679D41CC}" destId="{F3D71960-8750-43EF-A675-F16F225DB1A7}" srcOrd="2" destOrd="0" presId="urn:microsoft.com/office/officeart/2008/layout/HalfCircleOrganizationChart"/>
    <dgm:cxn modelId="{037EF58C-B35A-4207-867B-2036BC117A16}" type="presParOf" srcId="{90B9ACE0-E2B2-4B8C-85F3-80F5679D41CC}" destId="{2E9C9994-A74E-4337-862F-74D54B3D3371}" srcOrd="3" destOrd="0" presId="urn:microsoft.com/office/officeart/2008/layout/HalfCircleOrganizationChart"/>
    <dgm:cxn modelId="{B3D0B78E-0F32-4AED-92EF-01752BC6CF69}" type="presParOf" srcId="{D91180F8-C520-4052-97A4-3ACB6FA75696}" destId="{CCBBB7C2-94E0-4002-BC4B-2911D2E630D6}" srcOrd="1" destOrd="0" presId="urn:microsoft.com/office/officeart/2008/layout/HalfCircleOrganizationChart"/>
    <dgm:cxn modelId="{124B0991-D84E-4216-BF0E-ADE792E3004C}" type="presParOf" srcId="{D91180F8-C520-4052-97A4-3ACB6FA75696}" destId="{A208384D-064D-40B2-A94F-F5B64729DEB6}" srcOrd="2" destOrd="0" presId="urn:microsoft.com/office/officeart/2008/layout/HalfCircleOrganizationChart"/>
    <dgm:cxn modelId="{CB2AB89E-6ED5-4544-9096-E05B5729AFB0}" type="presParOf" srcId="{E2367FF4-0FD0-4C76-A734-EBF4341B1782}" destId="{EB89B207-3558-4852-841C-4DA97203D8CB}" srcOrd="2" destOrd="0" presId="urn:microsoft.com/office/officeart/2008/layout/HalfCircleOrganizationChart"/>
    <dgm:cxn modelId="{F04BDD75-FC77-4C75-928E-84EC1E40490B}" type="presParOf" srcId="{E2367FF4-0FD0-4C76-A734-EBF4341B1782}" destId="{4D7CC466-FCC5-423A-B4CC-63F9DCEDE2CD}" srcOrd="3" destOrd="0" presId="urn:microsoft.com/office/officeart/2008/layout/HalfCircleOrganizationChart"/>
    <dgm:cxn modelId="{325D0ECE-0E62-42C7-9D80-6A4C1A058455}" type="presParOf" srcId="{4D7CC466-FCC5-423A-B4CC-63F9DCEDE2CD}" destId="{CD2A9EBE-0891-49D7-B5B8-2143ECFC5B50}" srcOrd="0" destOrd="0" presId="urn:microsoft.com/office/officeart/2008/layout/HalfCircleOrganizationChart"/>
    <dgm:cxn modelId="{DA6BA90E-1C81-436F-8F16-E3719E3002A1}" type="presParOf" srcId="{CD2A9EBE-0891-49D7-B5B8-2143ECFC5B50}" destId="{BFB6D176-B34E-4888-81DF-DCC784B69EE7}" srcOrd="0" destOrd="0" presId="urn:microsoft.com/office/officeart/2008/layout/HalfCircleOrganizationChart"/>
    <dgm:cxn modelId="{60C30E3F-0D16-4B20-8C00-2F570B816278}" type="presParOf" srcId="{CD2A9EBE-0891-49D7-B5B8-2143ECFC5B50}" destId="{260C8024-D999-4E7F-A40F-DBDDA8F1579B}" srcOrd="1" destOrd="0" presId="urn:microsoft.com/office/officeart/2008/layout/HalfCircleOrganizationChart"/>
    <dgm:cxn modelId="{CAD5F43A-5129-4E2F-8BA8-A84A4FA29DF8}" type="presParOf" srcId="{CD2A9EBE-0891-49D7-B5B8-2143ECFC5B50}" destId="{C673CE55-2537-4CBB-A5A7-9475B49A5091}" srcOrd="2" destOrd="0" presId="urn:microsoft.com/office/officeart/2008/layout/HalfCircleOrganizationChart"/>
    <dgm:cxn modelId="{9CDEDAE2-F2BF-47E7-81A5-2C199265B822}" type="presParOf" srcId="{CD2A9EBE-0891-49D7-B5B8-2143ECFC5B50}" destId="{D81C7C6C-AD28-4BCE-BBD5-CF8BE7B7F38D}" srcOrd="3" destOrd="0" presId="urn:microsoft.com/office/officeart/2008/layout/HalfCircleOrganizationChart"/>
    <dgm:cxn modelId="{0FC6E4B1-C829-48DA-BC03-211202268FA4}" type="presParOf" srcId="{4D7CC466-FCC5-423A-B4CC-63F9DCEDE2CD}" destId="{A023935B-EE32-49D7-8389-667943357F02}" srcOrd="1" destOrd="0" presId="urn:microsoft.com/office/officeart/2008/layout/HalfCircleOrganizationChart"/>
    <dgm:cxn modelId="{97601BFE-7109-47C7-B555-90D8E876ADEA}" type="presParOf" srcId="{4D7CC466-FCC5-423A-B4CC-63F9DCEDE2CD}" destId="{2061E6B0-7230-41F8-B07A-623133DF95B8}" srcOrd="2" destOrd="0" presId="urn:microsoft.com/office/officeart/2008/layout/HalfCircleOrganizationChart"/>
    <dgm:cxn modelId="{BA7838D2-6B21-4382-8008-0F8BB0BE2981}" type="presParOf" srcId="{7515AE0C-837F-474B-ADAF-D13C439AF176}" destId="{A3126310-2F35-48EF-B5A4-D5919C99C516}" srcOrd="2" destOrd="0" presId="urn:microsoft.com/office/officeart/2008/layout/HalfCircleOrganizationChart"/>
    <dgm:cxn modelId="{7F0CFFD5-082E-43E7-9806-7B8AD1152FFA}" type="presParOf" srcId="{D67F358E-BB7D-44D2-95CB-00D49FE803C1}" destId="{56155FD7-1653-481B-ABD7-5D2B9A34B499}" srcOrd="2" destOrd="0" presId="urn:microsoft.com/office/officeart/2008/layout/HalfCircleOrganizationChart"/>
    <dgm:cxn modelId="{98CBFB75-7588-48A7-A70C-22917852342B}" type="presParOf" srcId="{F6CC0E32-CF40-422B-874E-A15AD7FAB472}" destId="{682A4A71-ABE4-4D46-BA56-85B78961671D}" srcOrd="2" destOrd="0" presId="urn:microsoft.com/office/officeart/2008/layout/HalfCircleOrganizationChart"/>
    <dgm:cxn modelId="{66475830-AF42-4E7F-A656-248A42AEEDD7}" type="presParOf" srcId="{4B28BA13-9CF7-4CE2-A0F8-00C420C9F186}" destId="{0A45BC38-E107-49B3-A89B-5176C8748C3F}" srcOrd="2" destOrd="0" presId="urn:microsoft.com/office/officeart/2008/layout/HalfCircleOrganizationChar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9B207-3558-4852-841C-4DA97203D8CB}">
      <dsp:nvSpPr>
        <dsp:cNvPr id="0" name=""/>
        <dsp:cNvSpPr/>
      </dsp:nvSpPr>
      <dsp:spPr>
        <a:xfrm>
          <a:off x="2274749" y="2837673"/>
          <a:ext cx="496040" cy="108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133"/>
              </a:lnTo>
              <a:lnTo>
                <a:pt x="496040" y="10891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ED533-1F64-41A5-888B-280630C5A628}">
      <dsp:nvSpPr>
        <dsp:cNvPr id="0" name=""/>
        <dsp:cNvSpPr/>
      </dsp:nvSpPr>
      <dsp:spPr>
        <a:xfrm>
          <a:off x="2274749" y="2837673"/>
          <a:ext cx="496040" cy="323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504"/>
              </a:lnTo>
              <a:lnTo>
                <a:pt x="496040" y="3235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77255-F99C-4227-A221-584CB22BC6B6}">
      <dsp:nvSpPr>
        <dsp:cNvPr id="0" name=""/>
        <dsp:cNvSpPr/>
      </dsp:nvSpPr>
      <dsp:spPr>
        <a:xfrm>
          <a:off x="2229029" y="2072044"/>
          <a:ext cx="91440" cy="2264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4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F9121-0994-451D-AE87-6C5BBFF9E57D}">
      <dsp:nvSpPr>
        <dsp:cNvPr id="0" name=""/>
        <dsp:cNvSpPr/>
      </dsp:nvSpPr>
      <dsp:spPr>
        <a:xfrm>
          <a:off x="2229029" y="1306416"/>
          <a:ext cx="91440" cy="2264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4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FA31A-1010-486F-B2A1-1D9604509D21}">
      <dsp:nvSpPr>
        <dsp:cNvPr id="0" name=""/>
        <dsp:cNvSpPr/>
      </dsp:nvSpPr>
      <dsp:spPr>
        <a:xfrm>
          <a:off x="2229029" y="540788"/>
          <a:ext cx="91440" cy="2264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4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39FAE-E53B-4ED0-A579-42A4EEC37D8E}">
      <dsp:nvSpPr>
        <dsp:cNvPr id="0" name=""/>
        <dsp:cNvSpPr/>
      </dsp:nvSpPr>
      <dsp:spPr>
        <a:xfrm>
          <a:off x="2005161" y="1613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DC05F-FDD5-4905-8090-931C07AFF219}">
      <dsp:nvSpPr>
        <dsp:cNvPr id="0" name=""/>
        <dsp:cNvSpPr/>
      </dsp:nvSpPr>
      <dsp:spPr>
        <a:xfrm>
          <a:off x="2005161" y="1613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5253A-CB40-4640-89AD-C7A1DDD13FE7}">
      <dsp:nvSpPr>
        <dsp:cNvPr id="0" name=""/>
        <dsp:cNvSpPr/>
      </dsp:nvSpPr>
      <dsp:spPr>
        <a:xfrm>
          <a:off x="1735574" y="98664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none" kern="1200" dirty="0">
              <a:hlinkClick xmlns:r="http://schemas.openxmlformats.org/officeDocument/2006/relationships" r:id="" action="ppaction://hlinksldjump" tooltip="Click for more info"/>
            </a:rPr>
            <a:t>MAIN</a:t>
          </a:r>
          <a:endParaRPr lang="en-US" sz="2200" b="1" u="none" kern="1200" dirty="0"/>
        </a:p>
      </dsp:txBody>
      <dsp:txXfrm>
        <a:off x="1735574" y="98664"/>
        <a:ext cx="1078349" cy="345071"/>
      </dsp:txXfrm>
    </dsp:sp>
    <dsp:sp modelId="{8D7DD8DD-13BB-4BC2-99FF-BE1728354146}">
      <dsp:nvSpPr>
        <dsp:cNvPr id="0" name=""/>
        <dsp:cNvSpPr/>
      </dsp:nvSpPr>
      <dsp:spPr>
        <a:xfrm>
          <a:off x="2005161" y="767241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15FD0-E28D-4D3C-96FD-BD881A3F97AB}">
      <dsp:nvSpPr>
        <dsp:cNvPr id="0" name=""/>
        <dsp:cNvSpPr/>
      </dsp:nvSpPr>
      <dsp:spPr>
        <a:xfrm>
          <a:off x="2005161" y="767241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89A54-1E5E-4CFB-A766-42BF863F9643}">
      <dsp:nvSpPr>
        <dsp:cNvPr id="0" name=""/>
        <dsp:cNvSpPr/>
      </dsp:nvSpPr>
      <dsp:spPr>
        <a:xfrm>
          <a:off x="1735574" y="864292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hlinkClick xmlns:r="http://schemas.openxmlformats.org/officeDocument/2006/relationships" r:id="" action="ppaction://hlinksldjump" tooltip="Click for more info"/>
            </a:rPr>
            <a:t>SHAPE</a:t>
          </a:r>
          <a:endParaRPr lang="en-US" sz="2200" b="1" kern="1200" dirty="0"/>
        </a:p>
      </dsp:txBody>
      <dsp:txXfrm>
        <a:off x="1735574" y="864292"/>
        <a:ext cx="1078349" cy="345071"/>
      </dsp:txXfrm>
    </dsp:sp>
    <dsp:sp modelId="{C1B0B844-F9AB-403D-84C7-9E92069FF444}">
      <dsp:nvSpPr>
        <dsp:cNvPr id="0" name=""/>
        <dsp:cNvSpPr/>
      </dsp:nvSpPr>
      <dsp:spPr>
        <a:xfrm>
          <a:off x="2005161" y="1532869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5A0AC-4735-4095-92CB-ECB6861D5822}">
      <dsp:nvSpPr>
        <dsp:cNvPr id="0" name=""/>
        <dsp:cNvSpPr/>
      </dsp:nvSpPr>
      <dsp:spPr>
        <a:xfrm>
          <a:off x="2005161" y="1532869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99C82-7078-4E86-931C-4FC7E06F3394}">
      <dsp:nvSpPr>
        <dsp:cNvPr id="0" name=""/>
        <dsp:cNvSpPr/>
      </dsp:nvSpPr>
      <dsp:spPr>
        <a:xfrm>
          <a:off x="1735574" y="1629921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hlinkClick xmlns:r="http://schemas.openxmlformats.org/officeDocument/2006/relationships" r:id="" action="ppaction://hlinksldjump" tooltip="Click for more info"/>
            </a:rPr>
            <a:t>CNTRL</a:t>
          </a:r>
          <a:endParaRPr lang="en-US" sz="2200" b="1" kern="1200" dirty="0"/>
        </a:p>
      </dsp:txBody>
      <dsp:txXfrm>
        <a:off x="1735574" y="1629921"/>
        <a:ext cx="1078349" cy="345071"/>
      </dsp:txXfrm>
    </dsp:sp>
    <dsp:sp modelId="{29E4F874-36AA-425F-83EF-22BE7DAF58B2}">
      <dsp:nvSpPr>
        <dsp:cNvPr id="0" name=""/>
        <dsp:cNvSpPr/>
      </dsp:nvSpPr>
      <dsp:spPr>
        <a:xfrm>
          <a:off x="2005161" y="2298498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A1454-E6B4-4E05-B9F2-E2774AA5A420}">
      <dsp:nvSpPr>
        <dsp:cNvPr id="0" name=""/>
        <dsp:cNvSpPr/>
      </dsp:nvSpPr>
      <dsp:spPr>
        <a:xfrm>
          <a:off x="2005161" y="2298498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053C0-E986-4714-B02A-3E305F589713}">
      <dsp:nvSpPr>
        <dsp:cNvPr id="0" name=""/>
        <dsp:cNvSpPr/>
      </dsp:nvSpPr>
      <dsp:spPr>
        <a:xfrm>
          <a:off x="1735574" y="2395549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hlinkClick xmlns:r="http://schemas.openxmlformats.org/officeDocument/2006/relationships" r:id="" action="ppaction://hlinksldjump" tooltip="Click for more info"/>
            </a:rPr>
            <a:t>MATH</a:t>
          </a:r>
          <a:endParaRPr lang="en-US" sz="2200" b="1" kern="1200" dirty="0"/>
        </a:p>
      </dsp:txBody>
      <dsp:txXfrm>
        <a:off x="1735574" y="2395549"/>
        <a:ext cx="1078349" cy="345071"/>
      </dsp:txXfrm>
    </dsp:sp>
    <dsp:sp modelId="{612D5166-56C0-47F4-8457-1E9E3BB83EFA}">
      <dsp:nvSpPr>
        <dsp:cNvPr id="0" name=""/>
        <dsp:cNvSpPr/>
      </dsp:nvSpPr>
      <dsp:spPr>
        <a:xfrm>
          <a:off x="2706089" y="3064126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71960-8750-43EF-A675-F16F225DB1A7}">
      <dsp:nvSpPr>
        <dsp:cNvPr id="0" name=""/>
        <dsp:cNvSpPr/>
      </dsp:nvSpPr>
      <dsp:spPr>
        <a:xfrm>
          <a:off x="2706089" y="3064126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B88CD-BDE0-4CDB-882E-99AD09629336}">
      <dsp:nvSpPr>
        <dsp:cNvPr id="0" name=""/>
        <dsp:cNvSpPr/>
      </dsp:nvSpPr>
      <dsp:spPr>
        <a:xfrm>
          <a:off x="2436501" y="3161178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hlinkClick xmlns:r="http://schemas.openxmlformats.org/officeDocument/2006/relationships" r:id="" action="ppaction://hlinksldjump" tooltip="Click for more info"/>
            </a:rPr>
            <a:t>VISUAL</a:t>
          </a:r>
          <a:endParaRPr lang="en-US" sz="2200" b="1" kern="1200" dirty="0"/>
        </a:p>
      </dsp:txBody>
      <dsp:txXfrm>
        <a:off x="2436501" y="3161178"/>
        <a:ext cx="1078349" cy="345071"/>
      </dsp:txXfrm>
    </dsp:sp>
    <dsp:sp modelId="{260C8024-D999-4E7F-A40F-DBDDA8F1579B}">
      <dsp:nvSpPr>
        <dsp:cNvPr id="0" name=""/>
        <dsp:cNvSpPr/>
      </dsp:nvSpPr>
      <dsp:spPr>
        <a:xfrm>
          <a:off x="2706089" y="3829754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3CE55-2537-4CBB-A5A7-9475B49A5091}">
      <dsp:nvSpPr>
        <dsp:cNvPr id="0" name=""/>
        <dsp:cNvSpPr/>
      </dsp:nvSpPr>
      <dsp:spPr>
        <a:xfrm>
          <a:off x="2706089" y="3829754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6D176-B34E-4888-81DF-DCC784B69EE7}">
      <dsp:nvSpPr>
        <dsp:cNvPr id="0" name=""/>
        <dsp:cNvSpPr/>
      </dsp:nvSpPr>
      <dsp:spPr>
        <a:xfrm>
          <a:off x="2436501" y="3926806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hlinkClick xmlns:r="http://schemas.openxmlformats.org/officeDocument/2006/relationships" r:id="" action="ppaction://hlinksldjump" tooltip="Click for more info"/>
            </a:rPr>
            <a:t>Data</a:t>
          </a:r>
          <a:endParaRPr lang="en-US" sz="2200" b="1" kern="1200" dirty="0"/>
        </a:p>
      </dsp:txBody>
      <dsp:txXfrm>
        <a:off x="2436501" y="3926806"/>
        <a:ext cx="1078349" cy="345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9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6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5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0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7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EEC3-7E2B-4BD7-88FC-2C4927BDC02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horireserach" TargetMode="External"/><Relationship Id="rId2" Type="http://schemas.openxmlformats.org/officeDocument/2006/relationships/hyperlink" Target="http://www.linkedin.com/in/mohamedghori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elerobotics.utah.edu/index.php/Research/Omnimagnets" TargetMode="External"/><Relationship Id="rId4" Type="http://schemas.openxmlformats.org/officeDocument/2006/relationships/hyperlink" Target="http://www.ece.uh.edu/faculty/becke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5.xml"/><Relationship Id="rId7" Type="http://schemas.openxmlformats.org/officeDocument/2006/relationships/slide" Target="slide19.xml"/><Relationship Id="rId12" Type="http://schemas.openxmlformats.org/officeDocument/2006/relationships/slide" Target="slide2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2.xml"/><Relationship Id="rId5" Type="http://schemas.openxmlformats.org/officeDocument/2006/relationships/slide" Target="slide17.xml"/><Relationship Id="rId10" Type="http://schemas.openxmlformats.org/officeDocument/2006/relationships/slide" Target="slide22.xml"/><Relationship Id="rId4" Type="http://schemas.openxmlformats.org/officeDocument/2006/relationships/slide" Target="slide16.xml"/><Relationship Id="rId9" Type="http://schemas.openxmlformats.org/officeDocument/2006/relationships/slide" Target="slide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.xml"/><Relationship Id="rId4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Omnimagnet	Mind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761316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Mohamed Ghori:</a:t>
            </a:r>
          </a:p>
          <a:p>
            <a:pPr algn="l"/>
            <a:r>
              <a:rPr lang="en-US" dirty="0">
                <a:hlinkClick r:id="rId2"/>
              </a:rPr>
              <a:t>www.linkedin.com/in/mohamedghori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https://github.com/mghorireserach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Aaron Becker: </a:t>
            </a:r>
          </a:p>
          <a:p>
            <a:pPr algn="l"/>
            <a:r>
              <a:rPr lang="en-US" dirty="0">
                <a:hlinkClick r:id="rId4"/>
              </a:rPr>
              <a:t>http://www.ece.uh.edu/faculty/becker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Inspired by Dr. Jake Abbott: </a:t>
            </a:r>
          </a:p>
          <a:p>
            <a:pPr algn="l"/>
            <a:r>
              <a:rPr lang="en-US" dirty="0">
                <a:hlinkClick r:id="rId5"/>
              </a:rPr>
              <a:t>http://www.telerobotics.utah.edu/index.php/Research/Omnimagnets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52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fwdcurrent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</a:t>
            </a:r>
          </a:p>
          <a:p>
            <a:r>
              <a:rPr lang="en-US" dirty="0"/>
              <a:t>Doesn’t work with magnetic field currently </a:t>
            </a:r>
          </a:p>
          <a:p>
            <a:pPr marL="0" indent="0">
              <a:buNone/>
            </a:pPr>
            <a:r>
              <a:rPr lang="en-US" b="1" dirty="0"/>
              <a:t>Method</a:t>
            </a:r>
            <a:r>
              <a:rPr lang="en-US" dirty="0"/>
              <a:t>:</a:t>
            </a:r>
          </a:p>
          <a:p>
            <a:r>
              <a:rPr lang="en-US" dirty="0"/>
              <a:t>Two consecutive orientations are found using two consecutive north pole vectors </a:t>
            </a:r>
          </a:p>
          <a:p>
            <a:r>
              <a:rPr lang="en-US" dirty="0"/>
              <a:t>The orientations are decomposed in terms of rotation in the </a:t>
            </a:r>
            <a:r>
              <a:rPr lang="en-US" dirty="0" err="1"/>
              <a:t>xy</a:t>
            </a:r>
            <a:r>
              <a:rPr lang="en-US" dirty="0"/>
              <a:t>-plane(phi) &amp; the </a:t>
            </a:r>
            <a:r>
              <a:rPr lang="en-US" dirty="0" err="1"/>
              <a:t>xz</a:t>
            </a:r>
            <a:r>
              <a:rPr lang="en-US" dirty="0"/>
              <a:t>-plane(psi)</a:t>
            </a:r>
          </a:p>
          <a:p>
            <a:r>
              <a:rPr lang="en-US" dirty="0"/>
              <a:t>Dr. Becker’s “</a:t>
            </a:r>
            <a:r>
              <a:rPr lang="en-US" dirty="0" err="1"/>
              <a:t>RollAnyPointOnTheSphereToAnyDesiredLattitudeLongitudeCoordina</a:t>
            </a:r>
            <a:r>
              <a:rPr lang="en-US" dirty="0"/>
              <a:t> is used to find the rotation matrix, direction, and translation (</a:t>
            </a:r>
            <a:r>
              <a:rPr lang="en-US" b="1" dirty="0"/>
              <a:t>point2pointroll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Final Position and Orientation (pf, </a:t>
            </a:r>
            <a:r>
              <a:rPr lang="en-US" dirty="0" err="1"/>
              <a:t>wRb</a:t>
            </a:r>
            <a:r>
              <a:rPr lang="en-US" dirty="0"/>
              <a:t>)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CNTRL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8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fwdMagneticField</a:t>
            </a:r>
            <a:r>
              <a:rPr lang="en-US" dirty="0"/>
              <a:t>(Unused)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The equations are not linear and there fore when back tracking one does not find the same vectors </a:t>
            </a:r>
          </a:p>
          <a:p>
            <a:pPr marL="0" indent="0">
              <a:buNone/>
            </a:pPr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r>
              <a:rPr lang="en-US" dirty="0"/>
              <a:t>Electric Current for each solenoid (</a:t>
            </a:r>
            <a:r>
              <a:rPr lang="en-US" dirty="0" err="1"/>
              <a:t>currx,curry,currz</a:t>
            </a:r>
            <a:r>
              <a:rPr lang="en-US" dirty="0"/>
              <a:t>)</a:t>
            </a:r>
          </a:p>
          <a:p>
            <a:r>
              <a:rPr lang="en-US" dirty="0"/>
              <a:t> Current Position of Ball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EQN</a:t>
            </a:r>
            <a:r>
              <a:rPr lang="en-US" dirty="0"/>
              <a:t>:</a:t>
            </a:r>
          </a:p>
          <a:p>
            <a:r>
              <a:rPr lang="en-US" dirty="0"/>
              <a:t>Current put in as a vector into equation from Jake Abbott</a:t>
            </a:r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Magnetic Field Vector Tangent to Magnetic Field at the Tool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CNTRL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1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inverseMagneticField</a:t>
            </a:r>
            <a:r>
              <a:rPr lang="en-US" dirty="0"/>
              <a:t>(Unused)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r>
              <a:rPr lang="en-US" dirty="0"/>
              <a:t>Orientation of the magnetic field at the Tool (</a:t>
            </a:r>
            <a:r>
              <a:rPr lang="en-US" dirty="0" err="1"/>
              <a:t>phi,psi</a:t>
            </a:r>
            <a:r>
              <a:rPr lang="en-US" dirty="0"/>
              <a:t>)</a:t>
            </a:r>
          </a:p>
          <a:p>
            <a:r>
              <a:rPr lang="en-US" dirty="0"/>
              <a:t>Current Position of Ball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EQN</a:t>
            </a:r>
            <a:r>
              <a:rPr lang="en-US" dirty="0"/>
              <a:t>:</a:t>
            </a:r>
          </a:p>
          <a:p>
            <a:r>
              <a:rPr lang="en-US" dirty="0"/>
              <a:t>Magnetic Field vector constructed using orientation with a magnitude of 100</a:t>
            </a:r>
          </a:p>
          <a:p>
            <a:r>
              <a:rPr lang="en-US" dirty="0"/>
              <a:t>Magnetic Field vector put into equation from Jake Abbott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Electric Current for each solenoid [</a:t>
            </a:r>
            <a:r>
              <a:rPr lang="en-US" dirty="0" err="1"/>
              <a:t>currx</a:t>
            </a:r>
            <a:r>
              <a:rPr lang="en-US" dirty="0"/>
              <a:t>; curry; </a:t>
            </a:r>
            <a:r>
              <a:rPr lang="en-US" dirty="0" err="1"/>
              <a:t>currz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CNTRL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7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 action="ppaction://hlinksldjump"/>
              </a:rPr>
              <a:t>piont2piontroll</a:t>
            </a:r>
            <a:r>
              <a:rPr lang="en-US" dirty="0"/>
              <a:t> (vect1,vect2)</a:t>
            </a:r>
          </a:p>
          <a:p>
            <a:r>
              <a:rPr lang="en-US" dirty="0">
                <a:hlinkClick r:id="rId3" action="ppaction://hlinksldjump"/>
              </a:rPr>
              <a:t>rotTime</a:t>
            </a:r>
            <a:r>
              <a:rPr lang="en-US" dirty="0"/>
              <a:t> (deltheta,omega0, </a:t>
            </a:r>
            <a:r>
              <a:rPr lang="en-US" dirty="0" err="1"/>
              <a:t>alph</a:t>
            </a:r>
            <a:r>
              <a:rPr lang="en-US" dirty="0">
                <a:hlinkClick r:id="rId4" action="ppaction://hlinksldjump"/>
              </a:rPr>
              <a:t>)</a:t>
            </a:r>
          </a:p>
          <a:p>
            <a:r>
              <a:rPr lang="en-US" dirty="0" err="1">
                <a:hlinkClick r:id="rId4" action="ppaction://hlinksldjump"/>
              </a:rPr>
              <a:t>Rot_in_phipsi</a:t>
            </a:r>
            <a:r>
              <a:rPr lang="en-US" dirty="0"/>
              <a:t> (R)</a:t>
            </a:r>
          </a:p>
          <a:p>
            <a:r>
              <a:rPr lang="en-US" dirty="0">
                <a:hlinkClick r:id="rId5" action="ppaction://hlinksldjump"/>
              </a:rPr>
              <a:t>Vect2skew</a:t>
            </a:r>
            <a:r>
              <a:rPr lang="en-US" dirty="0"/>
              <a:t> (vector)</a:t>
            </a:r>
          </a:p>
          <a:p>
            <a:r>
              <a:rPr lang="en-US" dirty="0">
                <a:hlinkClick r:id="rId6" action="ppaction://hlinksldjump"/>
              </a:rPr>
              <a:t>Axis2rot</a:t>
            </a:r>
            <a:r>
              <a:rPr lang="en-US" dirty="0"/>
              <a:t> (</a:t>
            </a:r>
            <a:r>
              <a:rPr lang="en-US" dirty="0" err="1"/>
              <a:t>Axis,Angle</a:t>
            </a:r>
            <a:r>
              <a:rPr lang="en-US" dirty="0"/>
              <a:t>)</a:t>
            </a:r>
          </a:p>
          <a:p>
            <a:r>
              <a:rPr lang="en-US" dirty="0">
                <a:hlinkClick r:id="rId7" action="ppaction://hlinksldjump"/>
              </a:rPr>
              <a:t>rot2Axis</a:t>
            </a:r>
            <a:r>
              <a:rPr lang="en-US" dirty="0"/>
              <a:t> (R)</a:t>
            </a:r>
            <a:endParaRPr lang="en-US" dirty="0">
              <a:hlinkClick r:id="rId8" action="ppaction://hlinksldjump"/>
            </a:endParaRPr>
          </a:p>
          <a:p>
            <a:r>
              <a:rPr lang="en-US" dirty="0">
                <a:hlinkClick r:id="rId8" action="ppaction://hlinksldjump"/>
              </a:rPr>
              <a:t>rot2quat</a:t>
            </a:r>
            <a:r>
              <a:rPr lang="en-US" dirty="0"/>
              <a:t>(R)</a:t>
            </a:r>
          </a:p>
          <a:p>
            <a:r>
              <a:rPr lang="en-US" dirty="0">
                <a:hlinkClick r:id="rId9" action="ppaction://hlinksldjump"/>
              </a:rPr>
              <a:t>quatmult </a:t>
            </a:r>
            <a:r>
              <a:rPr lang="en-US" dirty="0"/>
              <a:t>(q1,q2)</a:t>
            </a:r>
          </a:p>
          <a:p>
            <a:r>
              <a:rPr lang="en-US" dirty="0">
                <a:hlinkClick r:id="rId10" action="ppaction://hlinksldjump"/>
              </a:rPr>
              <a:t>Rotx</a:t>
            </a:r>
            <a:r>
              <a:rPr lang="en-US" dirty="0"/>
              <a:t> (roll)</a:t>
            </a:r>
          </a:p>
          <a:p>
            <a:r>
              <a:rPr lang="en-US" dirty="0">
                <a:hlinkClick r:id="rId10" action="ppaction://hlinksldjump"/>
              </a:rPr>
              <a:t>Roty</a:t>
            </a:r>
            <a:r>
              <a:rPr lang="en-US" dirty="0"/>
              <a:t> (pitch)</a:t>
            </a:r>
          </a:p>
          <a:p>
            <a:r>
              <a:rPr lang="en-US" dirty="0">
                <a:hlinkClick r:id="rId10" action="ppaction://hlinksldjump"/>
              </a:rPr>
              <a:t>Rotz</a:t>
            </a:r>
            <a:r>
              <a:rPr lang="en-US" dirty="0"/>
              <a:t> (yaw)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11" action="ppaction://hlinksldjump"/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885990" y="114377"/>
            <a:ext cx="1162654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12" action="ppaction://hlinksldjump"/>
              </a:rPr>
              <a:t>VISUAL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7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point2piontroll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Dr. Becker's Code: "Roll Any Point on the Sphere to any desired   Latitude-Longitude Coordinates with one Straight-Line Roll“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6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kinematic </a:t>
            </a:r>
            <a:r>
              <a:rPr lang="en-US" dirty="0" err="1"/>
              <a:t>th</a:t>
            </a:r>
            <a:r>
              <a:rPr lang="en-US" dirty="0"/>
              <a:t> = th0 + w0*t + 0.5*</a:t>
            </a:r>
            <a:r>
              <a:rPr lang="en-US" dirty="0" err="1"/>
              <a:t>alph</a:t>
            </a:r>
            <a:r>
              <a:rPr lang="en-US" dirty="0"/>
              <a:t>*t^2 to calculate the time required to reach a certain position using a given angular acceleration(from torque)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2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Rot_in_phipsi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returns the phi (angle of vector with the x-axis in x-z plane) and psi (angle of vector the x-axis in the y-x-plane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54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vect2skew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from a vector its skew symmetric matrix form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90247" y="2580510"/>
            <a:ext cx="8411505" cy="2664319"/>
            <a:chOff x="1126537" y="2499487"/>
            <a:chExt cx="8411505" cy="2664319"/>
          </a:xfrm>
        </p:grpSpPr>
        <p:grpSp>
          <p:nvGrpSpPr>
            <p:cNvPr id="10" name="Group 9"/>
            <p:cNvGrpSpPr/>
            <p:nvPr/>
          </p:nvGrpSpPr>
          <p:grpSpPr>
            <a:xfrm>
              <a:off x="1126537" y="2849087"/>
              <a:ext cx="2582695" cy="2304413"/>
              <a:chOff x="1554577" y="2738475"/>
              <a:chExt cx="2582695" cy="23044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663860" y="3446361"/>
                    <a:ext cx="2364130" cy="159652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3860" y="3446361"/>
                    <a:ext cx="2364130" cy="159652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/>
              <p:cNvSpPr txBox="1"/>
              <p:nvPr/>
            </p:nvSpPr>
            <p:spPr>
              <a:xfrm>
                <a:off x="1554577" y="2738475"/>
                <a:ext cx="25826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Unit-Vector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01269" y="2499487"/>
              <a:ext cx="4836773" cy="2664319"/>
              <a:chOff x="3682912" y="2657491"/>
              <a:chExt cx="4836773" cy="26643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326037" y="3365377"/>
                    <a:ext cx="3550524" cy="19564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6037" y="3365377"/>
                    <a:ext cx="3550524" cy="19564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>
                <a:off x="3682912" y="2657491"/>
                <a:ext cx="48367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Skew-Symmetric Form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3860158" y="3922264"/>
              <a:ext cx="503498" cy="5266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0305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axis2rot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from an axis angle notation of a rotation to a rotation matrix in 3D Euclidean space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7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rot2axis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from a rotation matrix to an axis angle notation for rotation  in 3D Euclidean space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7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95154"/>
              </p:ext>
            </p:extLst>
          </p:nvPr>
        </p:nvGraphicFramePr>
        <p:xfrm>
          <a:off x="-304800" y="1877961"/>
          <a:ext cx="5250426" cy="4370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991892" y="601778"/>
            <a:ext cx="7885471" cy="5940088"/>
            <a:chOff x="4628445" y="1474136"/>
            <a:chExt cx="10521602" cy="5940088"/>
          </a:xfrm>
        </p:grpSpPr>
        <p:sp>
          <p:nvSpPr>
            <p:cNvPr id="9" name="Rectangle 8"/>
            <p:cNvSpPr/>
            <p:nvPr/>
          </p:nvSpPr>
          <p:spPr>
            <a:xfrm>
              <a:off x="6818671" y="1612490"/>
              <a:ext cx="4100052" cy="3028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28445" y="1474136"/>
              <a:ext cx="10521602" cy="594008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MAIN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	Master Function to run entire Omnimagnet Simulation.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SHAPE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</a:p>
            <a:p>
              <a:pPr marL="855663" indent="-855663"/>
              <a:r>
                <a:rPr lang="en-US" sz="2000" dirty="0">
                  <a:solidFill>
                    <a:schemeClr val="bg1"/>
                  </a:solidFill>
                </a:rPr>
                <a:t>	Trajectory Shape Function that rolls the ball through a specific trajectory. Using CNTRL it returns VISUAL &amp; DATA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CNTRL 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</a:p>
            <a:p>
              <a:pPr marL="855663" indent="-855663"/>
              <a:r>
                <a:rPr lang="en-US" sz="2000" dirty="0">
                  <a:solidFill>
                    <a:schemeClr val="bg1"/>
                  </a:solidFill>
                </a:rPr>
                <a:t>	Trajectory Following Function that uses MATH to output  DATA &amp; Visual  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MATH  </a:t>
              </a:r>
            </a:p>
            <a:p>
              <a:pPr marL="796925" indent="-796925"/>
              <a:r>
                <a:rPr lang="en-US" sz="2000" b="1" dirty="0">
                  <a:solidFill>
                    <a:schemeClr val="bg1"/>
                  </a:solidFill>
                </a:rPr>
                <a:t>	</a:t>
              </a:r>
              <a:r>
                <a:rPr lang="en-US" sz="2000" dirty="0">
                  <a:solidFill>
                    <a:schemeClr val="bg1"/>
                  </a:solidFill>
                </a:rPr>
                <a:t>Math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functions(</a:t>
              </a:r>
              <a:r>
                <a:rPr lang="en-US" sz="2000" dirty="0" err="1">
                  <a:solidFill>
                    <a:schemeClr val="bg1"/>
                  </a:solidFill>
                </a:rPr>
                <a:t>ie</a:t>
              </a:r>
              <a:r>
                <a:rPr lang="en-US" sz="2000" dirty="0">
                  <a:solidFill>
                    <a:schemeClr val="bg1"/>
                  </a:solidFill>
                </a:rPr>
                <a:t>. </a:t>
              </a:r>
              <a:r>
                <a:rPr lang="en-US" sz="2000" dirty="0" err="1">
                  <a:solidFill>
                    <a:schemeClr val="bg1"/>
                  </a:solidFill>
                </a:rPr>
                <a:t>rotx.m</a:t>
              </a:r>
              <a:r>
                <a:rPr lang="en-US" sz="2000" dirty="0">
                  <a:solidFill>
                    <a:schemeClr val="bg1"/>
                  </a:solidFill>
                </a:rPr>
                <a:t> : rotation about the x-axis ) 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VISUAL </a:t>
              </a:r>
            </a:p>
            <a:p>
              <a:pPr marL="796925" indent="-796925"/>
              <a:r>
                <a:rPr lang="en-US" sz="2000" dirty="0">
                  <a:solidFill>
                    <a:schemeClr val="bg1"/>
                  </a:solidFill>
                </a:rPr>
                <a:t>	Visualization of the tool’s  simulated trajectory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DATA </a:t>
              </a:r>
              <a:endParaRPr lang="en-US" sz="2000" dirty="0">
                <a:solidFill>
                  <a:schemeClr val="bg1"/>
                </a:solidFill>
              </a:endParaRPr>
            </a:p>
            <a:p>
              <a:pPr marL="796925" indent="-796925"/>
              <a:r>
                <a:rPr lang="en-US" sz="2000" dirty="0">
                  <a:solidFill>
                    <a:schemeClr val="bg1"/>
                  </a:solidFill>
                </a:rPr>
                <a:t>	Solenoid Current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685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rot2quat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rotation matrix into its quaternion form</a:t>
            </a:r>
          </a:p>
        </p:txBody>
      </p:sp>
    </p:spTree>
    <p:extLst>
      <p:ext uri="{BB962C8B-B14F-4D97-AF65-F5344CB8AC3E}">
        <p14:creationId xmlns:p14="http://schemas.microsoft.com/office/powerpoint/2010/main" val="1627900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quatmult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multiplies two quaternions</a:t>
            </a:r>
          </a:p>
        </p:txBody>
      </p:sp>
    </p:spTree>
    <p:extLst>
      <p:ext uri="{BB962C8B-B14F-4D97-AF65-F5344CB8AC3E}">
        <p14:creationId xmlns:p14="http://schemas.microsoft.com/office/powerpoint/2010/main" val="1149700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rotx roty rotz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Euler rotation matrix equations (roll, pitch, yaw)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692" t="-1" r="14169" b="68377"/>
          <a:stretch/>
        </p:blipFill>
        <p:spPr>
          <a:xfrm>
            <a:off x="0" y="3612926"/>
            <a:ext cx="4039566" cy="1497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973" t="33186" r="8681" b="35550"/>
          <a:stretch/>
        </p:blipFill>
        <p:spPr>
          <a:xfrm>
            <a:off x="3883307" y="3612926"/>
            <a:ext cx="4299996" cy="1479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407" t="66085" r="13105"/>
          <a:stretch/>
        </p:blipFill>
        <p:spPr>
          <a:xfrm>
            <a:off x="8027043" y="3477989"/>
            <a:ext cx="4004842" cy="16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12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 action="ppaction://hlinksldjump"/>
              </a:rPr>
              <a:t>plot_ball</a:t>
            </a:r>
            <a:r>
              <a:rPr lang="en-US" dirty="0"/>
              <a:t> (</a:t>
            </a:r>
            <a:r>
              <a:rPr lang="en-US" dirty="0" err="1"/>
              <a:t>ballsize</a:t>
            </a:r>
            <a:r>
              <a:rPr lang="en-US" dirty="0"/>
              <a:t>, </a:t>
            </a:r>
            <a:r>
              <a:rPr lang="en-US" dirty="0" err="1"/>
              <a:t>pos,R,dt,speed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>
                <a:hlinkClick r:id="rId3" action="ppaction://hlinksldjump"/>
              </a:rPr>
              <a:t>Showmagfield</a:t>
            </a:r>
            <a:r>
              <a:rPr lang="en-US" dirty="0"/>
              <a:t> (currx,curry,currz,p0)</a:t>
            </a:r>
          </a:p>
          <a:p>
            <a:endParaRPr lang="en-US" dirty="0"/>
          </a:p>
          <a:p>
            <a:r>
              <a:rPr lang="en-US" dirty="0">
                <a:hlinkClick r:id="rId4" action="ppaction://hlinksldjump"/>
              </a:rPr>
              <a:t>Magfield</a:t>
            </a:r>
            <a:r>
              <a:rPr lang="en-US" dirty="0"/>
              <a:t> (I)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5" action="ppaction://hlinksldjump"/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1042804" y="114377"/>
            <a:ext cx="1005840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6" action="ppaction://hlinksldjump"/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06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plot_ball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Call creates a figure of equal axis at a corner view </a:t>
            </a:r>
          </a:p>
          <a:p>
            <a:r>
              <a:rPr lang="en-US" dirty="0"/>
              <a:t>Draws a transparent sphere </a:t>
            </a:r>
          </a:p>
          <a:p>
            <a:r>
              <a:rPr lang="en-US" dirty="0"/>
              <a:t>Draws a quiver along the z-axis and y-axis of the magnetic field</a:t>
            </a:r>
          </a:p>
          <a:p>
            <a:r>
              <a:rPr lang="en-US" dirty="0"/>
              <a:t>Then transforms it using a homogeneous matrix (</a:t>
            </a:r>
            <a:r>
              <a:rPr lang="en-US" dirty="0" err="1"/>
              <a:t>MATLAB:hgtransform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208443" y="114377"/>
            <a:ext cx="1116857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VISUAL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43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Showmagfield</a:t>
            </a:r>
            <a:r>
              <a:rPr lang="en-US" dirty="0"/>
              <a:t>(Not Functional)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Draws a magnetic field line using a series of 200 segments (quivers) from head to tail </a:t>
            </a:r>
          </a:p>
        </p:txBody>
      </p:sp>
    </p:spTree>
    <p:extLst>
      <p:ext uri="{BB962C8B-B14F-4D97-AF65-F5344CB8AC3E}">
        <p14:creationId xmlns:p14="http://schemas.microsoft.com/office/powerpoint/2010/main" val="411788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magfield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Draws the magnetic field based on the solenoid current</a:t>
            </a:r>
          </a:p>
          <a:p>
            <a:endParaRPr lang="en-US" dirty="0"/>
          </a:p>
          <a:p>
            <a:r>
              <a:rPr lang="en-US" dirty="0"/>
              <a:t>NOTE: Does not use </a:t>
            </a:r>
            <a:r>
              <a:rPr lang="en-US" dirty="0" err="1"/>
              <a:t>meshgrid</a:t>
            </a:r>
            <a:r>
              <a:rPr lang="en-US" dirty="0"/>
              <a:t> </a:t>
            </a:r>
          </a:p>
          <a:p>
            <a:r>
              <a:rPr lang="en-US" dirty="0"/>
              <a:t>NOTE: The entire field is pointing in one direction (which may be incorrect)</a:t>
            </a:r>
          </a:p>
        </p:txBody>
      </p:sp>
    </p:spTree>
    <p:extLst>
      <p:ext uri="{BB962C8B-B14F-4D97-AF65-F5344CB8AC3E}">
        <p14:creationId xmlns:p14="http://schemas.microsoft.com/office/powerpoint/2010/main" val="2423817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Solenoid Current Data is put into an excel file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0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17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MAIN( type,   x0, y0, phi, psi, ShapeSize,   T, dt,  speed, ballsize 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MAIN </a:t>
            </a:r>
            <a:r>
              <a:rPr lang="en-US" dirty="0"/>
              <a:t>function is the highest level function where the </a:t>
            </a:r>
            <a:r>
              <a:rPr lang="en-US" i="1" dirty="0"/>
              <a:t>rollBallInRectangle or </a:t>
            </a:r>
            <a:r>
              <a:rPr lang="en-US" i="1" dirty="0" err="1"/>
              <a:t>rollBallInCircle</a:t>
            </a:r>
            <a:r>
              <a:rPr lang="en-US" i="1" dirty="0"/>
              <a:t> function</a:t>
            </a:r>
            <a:r>
              <a:rPr lang="en-US" dirty="0"/>
              <a:t> and the </a:t>
            </a:r>
            <a:r>
              <a:rPr lang="en-US" i="1" dirty="0"/>
              <a:t>playback function</a:t>
            </a:r>
            <a:r>
              <a:rPr lang="en-US" dirty="0"/>
              <a:t> is called, as well as functions that clears all the figures &amp; data. The main function has 10 parameters. However, it can be called with 1,6,9, or 10 arguments.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hlinkClick r:id="rId2" action="ppaction://hlinksldjump"/>
              </a:rPr>
              <a:t>MAP</a:t>
            </a:r>
            <a:endParaRPr lang="en-US" dirty="0">
              <a:ln w="0"/>
              <a:solidFill>
                <a:schemeClr val="accent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1042804" y="114377"/>
            <a:ext cx="1005840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hlinkClick r:id="rId3" action="ppaction://hlinksldjump"/>
              </a:rPr>
              <a:t>SHAPE</a:t>
            </a:r>
            <a:endParaRPr lang="en-US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3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473800" cy="4351338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rollBallInRectangle</a:t>
            </a:r>
            <a:r>
              <a:rPr lang="en-US" dirty="0"/>
              <a:t> (  x0, y0, phi, psi, </a:t>
            </a:r>
            <a:r>
              <a:rPr lang="en-US" dirty="0" err="1"/>
              <a:t>ShapeSize</a:t>
            </a:r>
            <a:r>
              <a:rPr lang="en-US" dirty="0"/>
              <a:t>, T, </a:t>
            </a:r>
            <a:r>
              <a:rPr lang="en-US" dirty="0" err="1"/>
              <a:t>dt</a:t>
            </a:r>
            <a:r>
              <a:rPr lang="en-US" dirty="0"/>
              <a:t>, speed, </a:t>
            </a:r>
            <a:r>
              <a:rPr lang="en-US" dirty="0" err="1"/>
              <a:t>ballsize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>
                <a:hlinkClick r:id="rId3" action="ppaction://hlinksldjump"/>
              </a:rPr>
              <a:t>rollBallInCirlce</a:t>
            </a:r>
            <a:r>
              <a:rPr lang="en-US" dirty="0"/>
              <a:t> (  x0, y0, phi, psi, </a:t>
            </a:r>
            <a:r>
              <a:rPr lang="en-US" dirty="0" err="1"/>
              <a:t>ShapeSize</a:t>
            </a:r>
            <a:r>
              <a:rPr lang="en-US" dirty="0"/>
              <a:t>,  T, </a:t>
            </a:r>
            <a:r>
              <a:rPr lang="en-US" dirty="0" err="1"/>
              <a:t>dt</a:t>
            </a:r>
            <a:r>
              <a:rPr lang="en-US" dirty="0"/>
              <a:t>, speed, </a:t>
            </a:r>
            <a:r>
              <a:rPr lang="en-US" dirty="0" err="1"/>
              <a:t>ballsize</a:t>
            </a:r>
            <a:r>
              <a:rPr lang="en-US" dirty="0"/>
              <a:t> )</a:t>
            </a:r>
          </a:p>
          <a:p>
            <a:endParaRPr lang="en-US" dirty="0">
              <a:hlinkClick r:id="rId3" action="ppaction://hlinksldjump"/>
            </a:endParaRPr>
          </a:p>
          <a:p>
            <a:r>
              <a:rPr lang="en-US" dirty="0">
                <a:hlinkClick r:id="rId4" action="ppaction://hlinksldjump"/>
              </a:rPr>
              <a:t>Playback</a:t>
            </a:r>
            <a:r>
              <a:rPr lang="en-US" dirty="0"/>
              <a:t> ( </a:t>
            </a:r>
            <a:r>
              <a:rPr lang="en-US" dirty="0" err="1"/>
              <a:t>currx</a:t>
            </a:r>
            <a:r>
              <a:rPr lang="en-US" dirty="0"/>
              <a:t>, curry, </a:t>
            </a:r>
            <a:r>
              <a:rPr lang="en-US" dirty="0" err="1"/>
              <a:t>currz,wHb</a:t>
            </a:r>
            <a:r>
              <a:rPr lang="en-US" dirty="0"/>
              <a:t> 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</p:txBody>
      </p:sp>
      <p:sp>
        <p:nvSpPr>
          <p:cNvPr id="7" name="Left Arrow 6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5" action="ppaction://hlinksldjump"/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1042804" y="114377"/>
            <a:ext cx="1005840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6" action="ppaction://hlinksldjump"/>
              </a:rPr>
              <a:t>CNTRL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0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rollBallInRectangle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273203" cy="443752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Note:</a:t>
                </a:r>
              </a:p>
              <a:p>
                <a:r>
                  <a:rPr lang="en-US" dirty="0"/>
                  <a:t>Rectangle parallel to x-y </a:t>
                </a:r>
                <a:r>
                  <a:rPr lang="en-US" dirty="0" err="1"/>
                  <a:t>axies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Speed of Ball</a:t>
                </a:r>
                <a:endParaRPr lang="en-US" dirty="0"/>
              </a:p>
              <a:p>
                <a:r>
                  <a:rPr lang="en-US" dirty="0"/>
                  <a:t>Perimeter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</m:oMath>
                </a14:m>
                <a:r>
                  <a:rPr lang="en-US" dirty="0"/>
                  <a:t>period = velocity desired</a:t>
                </a:r>
              </a:p>
              <a:p>
                <a:r>
                  <a:rPr lang="en-US" dirty="0"/>
                  <a:t>Period for a leg = Leg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</m:oMath>
                </a14:m>
                <a:r>
                  <a:rPr lang="en-US" dirty="0"/>
                  <a:t>velocity desired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Moving Point to point</a:t>
                </a:r>
              </a:p>
              <a:p>
                <a:r>
                  <a:rPr lang="en-US" dirty="0"/>
                  <a:t>ballfwd called to connect between corners</a:t>
                </a:r>
              </a:p>
              <a:p>
                <a:r>
                  <a:rPr lang="en-US" dirty="0"/>
                  <a:t>ballfwd outputs solenoid current values along each path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Output</a:t>
                </a:r>
                <a:endParaRPr lang="en-US" dirty="0"/>
              </a:p>
              <a:p>
                <a:r>
                  <a:rPr lang="en-US" dirty="0"/>
                  <a:t>Output an array of North Pole Vectors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273203" cy="4437523"/>
              </a:xfrm>
              <a:blipFill>
                <a:blip r:embed="rId2"/>
                <a:stretch>
                  <a:fillRect l="-1069" t="-2473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649626" y="1690688"/>
            <a:ext cx="2918749" cy="4160505"/>
            <a:chOff x="7649626" y="1091382"/>
            <a:chExt cx="2918749" cy="4160505"/>
          </a:xfrm>
        </p:grpSpPr>
        <p:sp>
          <p:nvSpPr>
            <p:cNvPr id="5" name="Rectangle 4"/>
            <p:cNvSpPr/>
            <p:nvPr/>
          </p:nvSpPr>
          <p:spPr>
            <a:xfrm>
              <a:off x="8062452" y="1091382"/>
              <a:ext cx="1455174" cy="89809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777317" y="1398151"/>
              <a:ext cx="1012722" cy="854946"/>
              <a:chOff x="7954297" y="2526890"/>
              <a:chExt cx="1012722" cy="854946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954297" y="3372004"/>
                <a:ext cx="1012722" cy="9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7954297" y="2526890"/>
                <a:ext cx="0" cy="845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898752" y="2523175"/>
              <a:ext cx="1500576" cy="1491708"/>
              <a:chOff x="8344377" y="2490243"/>
              <a:chExt cx="1500576" cy="1491708"/>
            </a:xfrm>
          </p:grpSpPr>
          <p:sp>
            <p:nvSpPr>
              <p:cNvPr id="15" name="Curved Down Arrow 14"/>
              <p:cNvSpPr/>
              <p:nvPr/>
            </p:nvSpPr>
            <p:spPr>
              <a:xfrm rot="18535689">
                <a:off x="8349505" y="2952536"/>
                <a:ext cx="1491708" cy="567121"/>
              </a:xfrm>
              <a:prstGeom prst="curved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8344377" y="2552366"/>
                <a:ext cx="1500576" cy="1426432"/>
                <a:chOff x="7476276" y="2568065"/>
                <a:chExt cx="1500576" cy="14264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062452" y="308009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rgbClr val="FF0000"/>
                      </a:solidFill>
                    </a:rPr>
                    <a:t>Magnet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8352779" y="3117569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0000"/>
                      </a:solidFill>
                    </a:rPr>
                    <a:t>N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>
                  <a:off x="8343138" y="3031365"/>
                  <a:ext cx="353027" cy="134936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17859560">
                  <a:off x="7197642" y="2846699"/>
                  <a:ext cx="92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Velocity</a:t>
                  </a: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7649626" y="4651931"/>
              <a:ext cx="2918749" cy="599956"/>
              <a:chOff x="7905509" y="5013766"/>
              <a:chExt cx="2918749" cy="59995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7905509" y="5104435"/>
                <a:ext cx="538223" cy="50928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0286035" y="5013766"/>
                <a:ext cx="538223" cy="50928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>
                <a:stCxn id="17" idx="6"/>
                <a:endCxn id="18" idx="2"/>
              </p:cNvCxnSpPr>
              <p:nvPr/>
            </p:nvCxnSpPr>
            <p:spPr>
              <a:xfrm flipV="1">
                <a:off x="8443732" y="5268410"/>
                <a:ext cx="1842303" cy="9066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Left Arrow 24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 action="ppaction://hlinksldjump"/>
              </a:rPr>
              <a:t>SHAPE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2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rollBallInCircle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3752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Note:</a:t>
                </a:r>
              </a:p>
              <a:p>
                <a:r>
                  <a:rPr lang="en-US" dirty="0"/>
                  <a:t>Circle about center (0,0)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Speed of Ball</a:t>
                </a:r>
                <a:endParaRPr lang="en-US" dirty="0"/>
              </a:p>
              <a:p>
                <a:r>
                  <a:rPr lang="en-US" dirty="0"/>
                  <a:t>Perimeter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</m:oMath>
                </a14:m>
                <a:r>
                  <a:rPr lang="en-US" dirty="0"/>
                  <a:t>period = velocity desired</a:t>
                </a:r>
              </a:p>
              <a:p>
                <a:r>
                  <a:rPr lang="en-US" dirty="0"/>
                  <a:t>Period for a leg = Leg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</m:oMath>
                </a14:m>
                <a:r>
                  <a:rPr lang="en-US" dirty="0"/>
                  <a:t>velocity desired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Moving Point to point</a:t>
                </a:r>
              </a:p>
              <a:p>
                <a:r>
                  <a:rPr lang="en-US" dirty="0"/>
                  <a:t>ballfwd called to connect between corners</a:t>
                </a:r>
              </a:p>
              <a:p>
                <a:r>
                  <a:rPr lang="en-US" dirty="0"/>
                  <a:t>ballfwd outputs solenoid current values along each path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Output</a:t>
                </a:r>
              </a:p>
              <a:p>
                <a:r>
                  <a:rPr lang="en-US" dirty="0"/>
                  <a:t>Solenoid-currents concatenated and output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37523"/>
              </a:xfrm>
              <a:blipFill>
                <a:blip r:embed="rId2"/>
                <a:stretch>
                  <a:fillRect l="-638" t="-2473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8027171" y="5079739"/>
            <a:ext cx="2918749" cy="599956"/>
            <a:chOff x="7905509" y="5013766"/>
            <a:chExt cx="2918749" cy="599956"/>
          </a:xfrm>
        </p:grpSpPr>
        <p:sp>
          <p:nvSpPr>
            <p:cNvPr id="17" name="Oval 16"/>
            <p:cNvSpPr/>
            <p:nvPr/>
          </p:nvSpPr>
          <p:spPr>
            <a:xfrm>
              <a:off x="7905509" y="5104435"/>
              <a:ext cx="538223" cy="5092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86035" y="5013766"/>
              <a:ext cx="538223" cy="5092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7" idx="6"/>
              <a:endCxn id="18" idx="2"/>
            </p:cNvCxnSpPr>
            <p:nvPr/>
          </p:nvCxnSpPr>
          <p:spPr>
            <a:xfrm flipV="1">
              <a:off x="8443732" y="5268410"/>
              <a:ext cx="1842303" cy="906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8266657" y="2967044"/>
            <a:ext cx="1500576" cy="1491708"/>
            <a:chOff x="8344377" y="2490243"/>
            <a:chExt cx="1500576" cy="1491708"/>
          </a:xfrm>
        </p:grpSpPr>
        <p:sp>
          <p:nvSpPr>
            <p:cNvPr id="24" name="Curved Down Arrow 23"/>
            <p:cNvSpPr/>
            <p:nvPr/>
          </p:nvSpPr>
          <p:spPr>
            <a:xfrm rot="18535689">
              <a:off x="8349505" y="2952536"/>
              <a:ext cx="1491708" cy="567121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344377" y="2552366"/>
              <a:ext cx="1500576" cy="1426432"/>
              <a:chOff x="7476276" y="2568065"/>
              <a:chExt cx="1500576" cy="142643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8062452" y="308009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FF0000"/>
                    </a:solidFill>
                  </a:rPr>
                  <a:t>Magnet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352779" y="3117569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FF0000"/>
                    </a:solidFill>
                  </a:rPr>
                  <a:t>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8343138" y="3031365"/>
                <a:ext cx="353027" cy="134936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7859560">
                <a:off x="7197642" y="2846699"/>
                <a:ext cx="92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Velocity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803671" y="1430102"/>
            <a:ext cx="1469923" cy="1252997"/>
            <a:chOff x="8803671" y="1430102"/>
            <a:chExt cx="1469923" cy="1252997"/>
          </a:xfrm>
        </p:grpSpPr>
        <p:grpSp>
          <p:nvGrpSpPr>
            <p:cNvPr id="11" name="Group 10"/>
            <p:cNvGrpSpPr/>
            <p:nvPr/>
          </p:nvGrpSpPr>
          <p:grpSpPr>
            <a:xfrm>
              <a:off x="9260872" y="1430102"/>
              <a:ext cx="1012722" cy="854946"/>
              <a:chOff x="7954297" y="2526890"/>
              <a:chExt cx="1012722" cy="854946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954297" y="3372004"/>
                <a:ext cx="1012722" cy="9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7954297" y="2526890"/>
                <a:ext cx="0" cy="845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/>
            <p:cNvSpPr/>
            <p:nvPr/>
          </p:nvSpPr>
          <p:spPr>
            <a:xfrm>
              <a:off x="8803671" y="1768699"/>
              <a:ext cx="9144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Left Arrow 29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 action="ppaction://hlinksldjump"/>
              </a:rPr>
              <a:t>SHAPE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5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563022" cy="443752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Moving Point from Orientation to Orientation</a:t>
            </a:r>
          </a:p>
          <a:p>
            <a:r>
              <a:rPr lang="en-US" dirty="0"/>
              <a:t>The North-Pole vectors that were recorded are used with </a:t>
            </a:r>
            <a:r>
              <a:rPr lang="en-US" b="1" dirty="0" err="1"/>
              <a:t>fwdcurrent</a:t>
            </a:r>
            <a:r>
              <a:rPr lang="en-US" b="1" dirty="0"/>
              <a:t> </a:t>
            </a:r>
            <a:r>
              <a:rPr lang="en-US" dirty="0"/>
              <a:t>to rotate between such that the north pole coincides with the final north pole vector.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</a:t>
            </a:r>
          </a:p>
          <a:p>
            <a:r>
              <a:rPr lang="en-US" dirty="0"/>
              <a:t>A visual of the ball tool following this path</a:t>
            </a:r>
          </a:p>
        </p:txBody>
      </p:sp>
      <p:sp>
        <p:nvSpPr>
          <p:cNvPr id="25" name="Left Arrow 24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SHAPE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41952" y="1690688"/>
            <a:ext cx="3711848" cy="4160505"/>
            <a:chOff x="7649626" y="1091382"/>
            <a:chExt cx="3711848" cy="4160505"/>
          </a:xfrm>
        </p:grpSpPr>
        <p:grpSp>
          <p:nvGrpSpPr>
            <p:cNvPr id="11" name="Group 10"/>
            <p:cNvGrpSpPr/>
            <p:nvPr/>
          </p:nvGrpSpPr>
          <p:grpSpPr>
            <a:xfrm>
              <a:off x="7777317" y="1398151"/>
              <a:ext cx="1012722" cy="854946"/>
              <a:chOff x="7954297" y="2526890"/>
              <a:chExt cx="1012722" cy="854946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954297" y="3372004"/>
                <a:ext cx="1012722" cy="9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7954297" y="2526890"/>
                <a:ext cx="0" cy="845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649626" y="1091382"/>
              <a:ext cx="3711848" cy="4160505"/>
              <a:chOff x="7649626" y="1091382"/>
              <a:chExt cx="3711848" cy="416050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649626" y="4651931"/>
                <a:ext cx="2918749" cy="599956"/>
                <a:chOff x="7905509" y="5013766"/>
                <a:chExt cx="2918749" cy="599956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7905509" y="5104435"/>
                  <a:ext cx="538223" cy="50928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0286035" y="5013766"/>
                  <a:ext cx="538223" cy="50928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7" idx="6"/>
                  <a:endCxn id="18" idx="2"/>
                </p:cNvCxnSpPr>
                <p:nvPr/>
              </p:nvCxnSpPr>
              <p:spPr>
                <a:xfrm flipV="1">
                  <a:off x="8443732" y="5268410"/>
                  <a:ext cx="1842303" cy="90669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Group 3"/>
              <p:cNvGrpSpPr/>
              <p:nvPr/>
            </p:nvGrpSpPr>
            <p:grpSpPr>
              <a:xfrm>
                <a:off x="7898752" y="1091382"/>
                <a:ext cx="3462722" cy="2923501"/>
                <a:chOff x="7898752" y="1091382"/>
                <a:chExt cx="3462722" cy="2923501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8062452" y="1091382"/>
                  <a:ext cx="1455174" cy="898090"/>
                </a:xfrm>
                <a:prstGeom prst="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7898752" y="2523175"/>
                  <a:ext cx="1500576" cy="1491708"/>
                  <a:chOff x="8344377" y="2490243"/>
                  <a:chExt cx="1500576" cy="1491708"/>
                </a:xfrm>
              </p:grpSpPr>
              <p:sp>
                <p:nvSpPr>
                  <p:cNvPr id="15" name="Curved Down Arrow 14"/>
                  <p:cNvSpPr/>
                  <p:nvPr/>
                </p:nvSpPr>
                <p:spPr>
                  <a:xfrm rot="18535689">
                    <a:off x="8349505" y="2952536"/>
                    <a:ext cx="1491708" cy="567121"/>
                  </a:xfrm>
                  <a:prstGeom prst="curvedDownArrow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8344377" y="2552366"/>
                    <a:ext cx="1500576" cy="1426432"/>
                    <a:chOff x="7476276" y="2568065"/>
                    <a:chExt cx="1500576" cy="1426432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8062452" y="3080097"/>
                      <a:ext cx="914400" cy="914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Magnet</a:t>
                      </a:r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8352779" y="3117569"/>
                      <a:ext cx="3337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4" name="Isosceles Triangle 13"/>
                    <p:cNvSpPr/>
                    <p:nvPr/>
                  </p:nvSpPr>
                  <p:spPr>
                    <a:xfrm>
                      <a:off x="8343138" y="3031365"/>
                      <a:ext cx="353027" cy="134936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 rot="17859560">
                      <a:off x="7197642" y="2846699"/>
                      <a:ext cx="9266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Velocity</a:t>
                      </a:r>
                    </a:p>
                  </p:txBody>
                </p:sp>
              </p:grp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9891551" y="1091382"/>
                  <a:ext cx="1469923" cy="1252997"/>
                  <a:chOff x="8803671" y="1430102"/>
                  <a:chExt cx="1469923" cy="1252997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9260872" y="1430102"/>
                    <a:ext cx="1012722" cy="854946"/>
                    <a:chOff x="7954297" y="2526890"/>
                    <a:chExt cx="1012722" cy="854946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7954297" y="3372004"/>
                      <a:ext cx="1012722" cy="983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7954297" y="2526890"/>
                      <a:ext cx="0" cy="8451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Oval 27"/>
                  <p:cNvSpPr/>
                  <p:nvPr/>
                </p:nvSpPr>
                <p:spPr>
                  <a:xfrm>
                    <a:off x="8803671" y="1768699"/>
                    <a:ext cx="914400" cy="914400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24374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825"/>
            <a:ext cx="10515600" cy="4351338"/>
          </a:xfrm>
        </p:spPr>
        <p:txBody>
          <a:bodyPr/>
          <a:lstStyle/>
          <a:p>
            <a:r>
              <a:rPr lang="en-US" dirty="0" err="1">
                <a:hlinkClick r:id="rId2" action="ppaction://hlinksldjump"/>
              </a:rPr>
              <a:t>Ballfwd</a:t>
            </a:r>
            <a:r>
              <a:rPr lang="en-US" dirty="0"/>
              <a:t> ( p0, pf, </a:t>
            </a:r>
            <a:r>
              <a:rPr lang="en-US" dirty="0" err="1"/>
              <a:t>wHb</a:t>
            </a:r>
            <a:r>
              <a:rPr lang="en-US" dirty="0"/>
              <a:t>, T, </a:t>
            </a:r>
            <a:r>
              <a:rPr lang="en-US" dirty="0" err="1"/>
              <a:t>dt</a:t>
            </a:r>
            <a:r>
              <a:rPr lang="en-US" dirty="0"/>
              <a:t>, speed, </a:t>
            </a:r>
            <a:r>
              <a:rPr lang="en-US" dirty="0" err="1"/>
              <a:t>ballsize</a:t>
            </a:r>
            <a:r>
              <a:rPr lang="en-US" dirty="0"/>
              <a:t> )</a:t>
            </a:r>
          </a:p>
          <a:p>
            <a:endParaRPr lang="en-US" dirty="0">
              <a:hlinkClick r:id="rId3" action="ppaction://hlinksldjump"/>
            </a:endParaRPr>
          </a:p>
          <a:p>
            <a:r>
              <a:rPr lang="en-US" dirty="0" err="1">
                <a:hlinkClick r:id="rId3" action="ppaction://hlinksldjump"/>
              </a:rPr>
              <a:t>Fwdcurrent</a:t>
            </a:r>
            <a:r>
              <a:rPr lang="en-US" dirty="0"/>
              <a:t> (  I0, If, </a:t>
            </a:r>
            <a:r>
              <a:rPr lang="en-US" dirty="0" err="1"/>
              <a:t>wHb</a:t>
            </a:r>
            <a:r>
              <a:rPr lang="en-US" dirty="0"/>
              <a:t>, T, </a:t>
            </a:r>
            <a:r>
              <a:rPr lang="en-US" dirty="0" err="1"/>
              <a:t>dt</a:t>
            </a:r>
            <a:r>
              <a:rPr lang="en-US" dirty="0"/>
              <a:t>, speed, </a:t>
            </a:r>
            <a:r>
              <a:rPr lang="en-US" dirty="0" err="1"/>
              <a:t>ballsize</a:t>
            </a:r>
            <a:r>
              <a:rPr lang="en-US" dirty="0"/>
              <a:t>  )</a:t>
            </a:r>
          </a:p>
          <a:p>
            <a:endParaRPr lang="en-US" dirty="0">
              <a:hlinkClick r:id="rId4" action="ppaction://hlinksldjump"/>
            </a:endParaRPr>
          </a:p>
          <a:p>
            <a:r>
              <a:rPr lang="en-US" dirty="0" err="1">
                <a:hlinkClick r:id="rId4" action="ppaction://hlinksldjump"/>
              </a:rPr>
              <a:t>fwdMagneticField</a:t>
            </a:r>
            <a:r>
              <a:rPr lang="en-US" dirty="0"/>
              <a:t> (  </a:t>
            </a:r>
            <a:r>
              <a:rPr lang="es-ES" dirty="0" err="1"/>
              <a:t>currx</a:t>
            </a:r>
            <a:r>
              <a:rPr lang="es-ES" dirty="0"/>
              <a:t>, curry, </a:t>
            </a:r>
            <a:r>
              <a:rPr lang="es-ES" dirty="0" err="1"/>
              <a:t>currz</a:t>
            </a:r>
            <a:r>
              <a:rPr lang="es-ES" dirty="0"/>
              <a:t>, x, y  </a:t>
            </a:r>
            <a:r>
              <a:rPr lang="en-US" dirty="0"/>
              <a:t>)</a:t>
            </a:r>
          </a:p>
          <a:p>
            <a:endParaRPr lang="en-US" dirty="0">
              <a:hlinkClick r:id="rId5" action="ppaction://hlinksldjump"/>
            </a:endParaRPr>
          </a:p>
          <a:p>
            <a:r>
              <a:rPr lang="en-US" dirty="0" err="1">
                <a:hlinkClick r:id="rId5" action="ppaction://hlinksldjump"/>
              </a:rPr>
              <a:t>inverseMagneticField</a:t>
            </a:r>
            <a:r>
              <a:rPr lang="en-US" dirty="0"/>
              <a:t> (  x, y, phi, psi  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CNTRL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6" action="ppaction://hlinksldjump"/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1042804" y="114377"/>
            <a:ext cx="1005840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7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4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ballfwd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</a:t>
            </a:r>
          </a:p>
          <a:p>
            <a:r>
              <a:rPr lang="en-US" dirty="0"/>
              <a:t>Rolling about Magnetic Field y-Axis</a:t>
            </a:r>
          </a:p>
          <a:p>
            <a:pPr marL="0" indent="0">
              <a:buNone/>
            </a:pPr>
            <a:r>
              <a:rPr lang="en-US" b="1" dirty="0"/>
              <a:t>Method</a:t>
            </a:r>
          </a:p>
          <a:p>
            <a:pPr marL="0" indent="0">
              <a:buNone/>
            </a:pPr>
            <a:r>
              <a:rPr lang="en-US" b="1" dirty="0"/>
              <a:t>    Find Goal</a:t>
            </a:r>
            <a:r>
              <a:rPr lang="en-US" dirty="0"/>
              <a:t>:</a:t>
            </a:r>
          </a:p>
          <a:p>
            <a:r>
              <a:rPr lang="en-US" dirty="0"/>
              <a:t>Rotate about world z-axis</a:t>
            </a:r>
          </a:p>
          <a:p>
            <a:r>
              <a:rPr lang="en-US" dirty="0"/>
              <a:t>T(</a:t>
            </a:r>
            <a:r>
              <a:rPr lang="en-US" dirty="0" err="1"/>
              <a:t>ballfwd</a:t>
            </a:r>
            <a:r>
              <a:rPr lang="en-US" dirty="0"/>
              <a:t> Period)/4 </a:t>
            </a:r>
          </a:p>
          <a:p>
            <a:r>
              <a:rPr lang="en-US" dirty="0"/>
              <a:t>Return current for orientation snapshots at “0 : </a:t>
            </a:r>
            <a:r>
              <a:rPr lang="en-US" dirty="0" err="1"/>
              <a:t>dt</a:t>
            </a:r>
            <a:r>
              <a:rPr lang="en-US" dirty="0"/>
              <a:t> :T/4” </a:t>
            </a:r>
          </a:p>
          <a:p>
            <a:pPr marL="0" indent="0">
              <a:buNone/>
            </a:pPr>
            <a:r>
              <a:rPr lang="en-US" b="1" dirty="0"/>
              <a:t>    Roll to Goal</a:t>
            </a:r>
            <a:r>
              <a:rPr lang="en-US" dirty="0"/>
              <a:t>:</a:t>
            </a:r>
            <a:endParaRPr lang="en-US" b="1" dirty="0"/>
          </a:p>
          <a:p>
            <a:r>
              <a:rPr lang="en-US" dirty="0"/>
              <a:t>Rotate about Magnetic Field y-Axis</a:t>
            </a:r>
          </a:p>
          <a:p>
            <a:r>
              <a:rPr lang="en-US" dirty="0"/>
              <a:t>3T/4</a:t>
            </a:r>
          </a:p>
          <a:p>
            <a:r>
              <a:rPr lang="en-US" dirty="0"/>
              <a:t>Return North pole vectors for orientation snapshots at “T/4 : </a:t>
            </a:r>
            <a:r>
              <a:rPr lang="en-US" dirty="0" err="1"/>
              <a:t>dt</a:t>
            </a:r>
            <a:r>
              <a:rPr lang="en-US" dirty="0"/>
              <a:t> : T”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Output</a:t>
            </a:r>
          </a:p>
          <a:p>
            <a:r>
              <a:rPr lang="en-US" dirty="0"/>
              <a:t>An array of North pole vectors from the orientation snapshots of the ball’s rotation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CNTRL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5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00206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984</Words>
  <Application>Microsoft Office PowerPoint</Application>
  <PresentationFormat>Widescreen</PresentationFormat>
  <Paragraphs>218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Omnimagnet Mind Map</vt:lpstr>
      <vt:lpstr>Mind Map</vt:lpstr>
      <vt:lpstr>MAIN</vt:lpstr>
      <vt:lpstr>SHAPE</vt:lpstr>
      <vt:lpstr>rollBallInRectangle</vt:lpstr>
      <vt:lpstr>rollBallInCircle</vt:lpstr>
      <vt:lpstr>playback</vt:lpstr>
      <vt:lpstr>CNTRL</vt:lpstr>
      <vt:lpstr>ballfwd</vt:lpstr>
      <vt:lpstr>fwdcurrent</vt:lpstr>
      <vt:lpstr>fwdMagneticField(Unused)</vt:lpstr>
      <vt:lpstr>inverseMagneticField(Unused)</vt:lpstr>
      <vt:lpstr>MATH</vt:lpstr>
      <vt:lpstr>point2piontroll</vt:lpstr>
      <vt:lpstr>rotTime</vt:lpstr>
      <vt:lpstr>Rot_in_phipsi</vt:lpstr>
      <vt:lpstr>vect2skew</vt:lpstr>
      <vt:lpstr>axis2rot</vt:lpstr>
      <vt:lpstr>rot2axis</vt:lpstr>
      <vt:lpstr>rot2quat</vt:lpstr>
      <vt:lpstr>quatmult</vt:lpstr>
      <vt:lpstr>rotx roty rotz</vt:lpstr>
      <vt:lpstr>VISUAL</vt:lpstr>
      <vt:lpstr>plot_ball</vt:lpstr>
      <vt:lpstr>Showmagfield(Not Functional)</vt:lpstr>
      <vt:lpstr>magfield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Omnimagnet Mind Map</dc:title>
  <dc:creator>Mohamed Ghori</dc:creator>
  <cp:lastModifiedBy>Mohamed Ghori</cp:lastModifiedBy>
  <cp:revision>69</cp:revision>
  <dcterms:created xsi:type="dcterms:W3CDTF">2016-06-25T15:48:38Z</dcterms:created>
  <dcterms:modified xsi:type="dcterms:W3CDTF">2016-08-19T21:21:59Z</dcterms:modified>
</cp:coreProperties>
</file>