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4" d="100"/>
          <a:sy n="74" d="100"/>
        </p:scale>
        <p:origin x="31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Controlling Multiple Omnimagnet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Mohamed Ghori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simulation in MATLAB that can give us an intuition on how multiple spherical magnets would </a:t>
            </a:r>
            <a:r>
              <a:rPr lang="en-US" dirty="0" smtClean="0"/>
              <a:t>behave </a:t>
            </a:r>
            <a:r>
              <a:rPr lang="en-US" dirty="0" smtClean="0"/>
              <a:t>in the magnetic field of an OMNIMAGNET, designed and created under the supervision of Professor Jake </a:t>
            </a:r>
            <a:r>
              <a:rPr lang="en-US" dirty="0" smtClean="0"/>
              <a:t>Abbott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of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Using the kinematics of a ball rolling on a plane trajectories were designed for the spherical magnet- tool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These trajectories </a:t>
            </a:r>
            <a:r>
              <a:rPr lang="en-US" dirty="0" smtClean="0"/>
              <a:t>consist of </a:t>
            </a:r>
            <a:r>
              <a:rPr lang="en-US" dirty="0" smtClean="0"/>
              <a:t>positions and orientations that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 smtClean="0"/>
              <a:t>defined and recorded by the simulation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Corresponding current values </a:t>
            </a:r>
            <a:r>
              <a:rPr lang="en-US" dirty="0" smtClean="0"/>
              <a:t>ar</a:t>
            </a:r>
            <a:r>
              <a:rPr lang="en-US" dirty="0" smtClean="0"/>
              <a:t>e </a:t>
            </a:r>
            <a:r>
              <a:rPr lang="en-US" dirty="0" smtClean="0"/>
              <a:t>found for each solenoid in the OMNIMAGNET according to the equations in </a:t>
            </a:r>
            <a:r>
              <a:rPr lang="en-US" dirty="0" smtClean="0"/>
              <a:t>the papers </a:t>
            </a:r>
            <a:r>
              <a:rPr lang="en-US" dirty="0" smtClean="0"/>
              <a:t>by Professor Jake Abbott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These current values </a:t>
            </a:r>
            <a:r>
              <a:rPr lang="en-US" dirty="0" smtClean="0"/>
              <a:t>ar</a:t>
            </a:r>
            <a:r>
              <a:rPr lang="en-US" dirty="0" smtClean="0"/>
              <a:t>e </a:t>
            </a:r>
            <a:r>
              <a:rPr lang="en-US" dirty="0" smtClean="0"/>
              <a:t>then played back in succession to a tool at an arbitrary initial orientation &amp; position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(MATLAB)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72432"/>
            <a:ext cx="10131425" cy="50145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Spherical Magnet-Tool Kinematic Simulation</a:t>
            </a:r>
          </a:p>
          <a:p>
            <a:r>
              <a:rPr lang="en-US" sz="1200" dirty="0" smtClean="0"/>
              <a:t>Ball on Plane kinematics </a:t>
            </a:r>
          </a:p>
          <a:p>
            <a:r>
              <a:rPr lang="en-US" sz="1200" dirty="0" smtClean="0"/>
              <a:t>Singularities &amp; Issues with Non-Injective functions  in Sphere on Plane Kinematics Accounted </a:t>
            </a:r>
          </a:p>
          <a:p>
            <a:r>
              <a:rPr lang="en-US" sz="1200" dirty="0" smtClean="0"/>
              <a:t>Sphere Point to Point </a:t>
            </a:r>
            <a:r>
              <a:rPr lang="en-US" sz="1200" dirty="0" err="1"/>
              <a:t>M</a:t>
            </a:r>
            <a:r>
              <a:rPr lang="en-US" sz="1200" dirty="0" err="1" smtClean="0"/>
              <a:t>ovment</a:t>
            </a:r>
            <a:r>
              <a:rPr lang="en-US" sz="1200" dirty="0" smtClean="0"/>
              <a:t>  </a:t>
            </a:r>
            <a:r>
              <a:rPr lang="en-US" sz="1200" dirty="0"/>
              <a:t>Function (Derived from Ball Kinematics)</a:t>
            </a:r>
            <a:endParaRPr lang="en-US" sz="1200" dirty="0" smtClean="0"/>
          </a:p>
          <a:p>
            <a:r>
              <a:rPr lang="en-US" sz="1200" dirty="0" smtClean="0"/>
              <a:t>Square Trajectory Function (Derived from Ball Kinematics)</a:t>
            </a:r>
          </a:p>
          <a:p>
            <a:r>
              <a:rPr lang="en-US" sz="1200" dirty="0" smtClean="0"/>
              <a:t>Circle Trajectory Function (Derived from Ball Kinematics)</a:t>
            </a:r>
          </a:p>
          <a:p>
            <a:pPr marL="0" indent="0">
              <a:buNone/>
            </a:pPr>
            <a:r>
              <a:rPr lang="en-US" sz="1200" b="1" dirty="0" smtClean="0"/>
              <a:t>Magnetic Field Simulation</a:t>
            </a:r>
          </a:p>
          <a:p>
            <a:r>
              <a:rPr lang="en-US" sz="1200" dirty="0" smtClean="0"/>
              <a:t>Magnetic-Field to Current &amp; Current to Magnetic Field Functions (Professor Abbott’s Paper)</a:t>
            </a:r>
          </a:p>
          <a:p>
            <a:r>
              <a:rPr lang="en-US" sz="1200" dirty="0" smtClean="0"/>
              <a:t>Current Change to Ball Movement Function(Ball Kinematics + Papers)</a:t>
            </a:r>
          </a:p>
          <a:p>
            <a:r>
              <a:rPr lang="en-US" sz="1200" dirty="0" smtClean="0"/>
              <a:t>Playback Function  to replay determined current values to a new tool</a:t>
            </a:r>
          </a:p>
          <a:p>
            <a:pPr marL="0" indent="0">
              <a:buNone/>
            </a:pPr>
            <a:r>
              <a:rPr lang="en-US" sz="1200" b="1" dirty="0" smtClean="0"/>
              <a:t>Presentation Tools</a:t>
            </a:r>
          </a:p>
          <a:p>
            <a:r>
              <a:rPr lang="en-US" sz="1200" dirty="0" smtClean="0"/>
              <a:t>Visualization Function</a:t>
            </a:r>
          </a:p>
          <a:p>
            <a:r>
              <a:rPr lang="en-US" sz="1200" dirty="0" smtClean="0"/>
              <a:t>Instructional Descriptions, Example Code &amp; Citations </a:t>
            </a:r>
          </a:p>
          <a:p>
            <a:pPr marL="0" indent="0">
              <a:buNone/>
            </a:pPr>
            <a:r>
              <a:rPr lang="en-US" sz="1200" b="1" dirty="0" smtClean="0"/>
              <a:t>Results</a:t>
            </a:r>
          </a:p>
          <a:p>
            <a:pPr marL="0" indent="0">
              <a:buNone/>
            </a:pPr>
            <a:r>
              <a:rPr lang="en-US" sz="1200" dirty="0" smtClean="0"/>
              <a:t>A visual of the ball rolling in any arbitrary square or circle &amp; Solenoid Current Data of the Omnimagnet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7363637" y="959101"/>
            <a:ext cx="3332278" cy="2213531"/>
            <a:chOff x="5779095" y="1198808"/>
            <a:chExt cx="3332278" cy="2213531"/>
          </a:xfrm>
        </p:grpSpPr>
        <p:sp>
          <p:nvSpPr>
            <p:cNvPr id="4" name="Oval 3"/>
            <p:cNvSpPr/>
            <p:nvPr/>
          </p:nvSpPr>
          <p:spPr>
            <a:xfrm>
              <a:off x="6931743" y="1337733"/>
              <a:ext cx="2113935" cy="207460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MAGNET</a:t>
              </a:r>
              <a:endParaRPr lang="en-US" dirty="0"/>
            </a:p>
          </p:txBody>
        </p:sp>
        <p:sp>
          <p:nvSpPr>
            <p:cNvPr id="5" name="Curved Down Arrow 4"/>
            <p:cNvSpPr/>
            <p:nvPr/>
          </p:nvSpPr>
          <p:spPr>
            <a:xfrm rot="19064223" flipH="1">
              <a:off x="5779095" y="1198808"/>
              <a:ext cx="3332278" cy="1269223"/>
            </a:xfrm>
            <a:prstGeom prst="curvedDownArrow">
              <a:avLst>
                <a:gd name="adj1" fmla="val 13001"/>
                <a:gd name="adj2" fmla="val 45997"/>
                <a:gd name="adj3" fmla="val 19447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344415" y="1245257"/>
            <a:ext cx="119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N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9447216" y="1245257"/>
            <a:ext cx="244257" cy="92476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8778487">
            <a:off x="7841703" y="743987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Learned &amp; Installed GIT </a:t>
            </a:r>
          </a:p>
          <a:p>
            <a:r>
              <a:rPr lang="en-US" dirty="0" smtClean="0"/>
              <a:t>Uploaded &amp; Updated all Files on GIT</a:t>
            </a:r>
          </a:p>
          <a:p>
            <a:r>
              <a:rPr lang="en-US" dirty="0" smtClean="0"/>
              <a:t>Sphere is now Transparent</a:t>
            </a:r>
          </a:p>
          <a:p>
            <a:r>
              <a:rPr lang="en-US" dirty="0" smtClean="0"/>
              <a:t>Warnings Eliminated </a:t>
            </a:r>
          </a:p>
          <a:p>
            <a:r>
              <a:rPr lang="en-US" dirty="0" smtClean="0"/>
              <a:t>Authorship and Citation Added</a:t>
            </a:r>
          </a:p>
          <a:p>
            <a:r>
              <a:rPr lang="en-US" dirty="0" smtClean="0"/>
              <a:t>A Help  Section has been Added to each Major Function (including an example)</a:t>
            </a:r>
          </a:p>
          <a:p>
            <a:r>
              <a:rPr lang="en-US" dirty="0" smtClean="0"/>
              <a:t>Each CNTRL Function has a few Defaults (contingent to inputs)</a:t>
            </a:r>
          </a:p>
          <a:p>
            <a:r>
              <a:rPr lang="en-US" dirty="0" smtClean="0"/>
              <a:t>Code Clean Up and Misc. Bugs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297" y="609600"/>
            <a:ext cx="10131425" cy="1456267"/>
          </a:xfrm>
        </p:spPr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 code that converts from orientation to current </a:t>
            </a:r>
          </a:p>
          <a:p>
            <a:pPr lvl="1"/>
            <a:r>
              <a:rPr lang="en-US" dirty="0" smtClean="0"/>
              <a:t>Issues include: SINGULARITIES  </a:t>
            </a:r>
          </a:p>
          <a:p>
            <a:r>
              <a:rPr lang="en-US" dirty="0" smtClean="0"/>
              <a:t>Adding visuals such as  a unicolor mesh  for the sphere and a bounding-sphere outline for the workspace</a:t>
            </a:r>
          </a:p>
          <a:p>
            <a:endParaRPr lang="en-US" dirty="0"/>
          </a:p>
        </p:txBody>
      </p:sp>
      <p:sp>
        <p:nvSpPr>
          <p:cNvPr id="4" name="Flowchart: Data 3"/>
          <p:cNvSpPr/>
          <p:nvPr/>
        </p:nvSpPr>
        <p:spPr>
          <a:xfrm>
            <a:off x="3970703" y="1109133"/>
            <a:ext cx="4080387" cy="457200"/>
          </a:xfrm>
          <a:prstGeom prst="flowChartInputOutput">
            <a:avLst/>
          </a:prstGeom>
          <a:gradFill flip="none" rotWithShape="1">
            <a:gsLst>
              <a:gs pos="53000">
                <a:schemeClr val="accent1">
                  <a:lumMod val="75000"/>
                </a:schemeClr>
              </a:gs>
              <a:gs pos="84000">
                <a:srgbClr val="DAA8E3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Fix Singularities </a:t>
            </a:r>
            <a:r>
              <a:rPr lang="en-US" sz="2600" dirty="0" smtClean="0"/>
              <a:t>resulting from current to orientation equations</a:t>
            </a:r>
          </a:p>
          <a:p>
            <a:r>
              <a:rPr lang="en-US" sz="2600" dirty="0" smtClean="0">
                <a:solidFill>
                  <a:srgbClr val="FFC000"/>
                </a:solidFill>
              </a:rPr>
              <a:t>Observe</a:t>
            </a:r>
            <a:r>
              <a:rPr lang="en-US" sz="2600" dirty="0" smtClean="0"/>
              <a:t> how the </a:t>
            </a:r>
            <a:r>
              <a:rPr lang="en-US" sz="2600" dirty="0" smtClean="0">
                <a:solidFill>
                  <a:srgbClr val="FFC000"/>
                </a:solidFill>
              </a:rPr>
              <a:t>simulation reacts </a:t>
            </a:r>
            <a:r>
              <a:rPr lang="en-US" sz="2600" dirty="0" smtClean="0"/>
              <a:t>to different inputs</a:t>
            </a:r>
          </a:p>
          <a:p>
            <a:r>
              <a:rPr lang="en-US" sz="2600" dirty="0" smtClean="0">
                <a:solidFill>
                  <a:srgbClr val="00B050"/>
                </a:solidFill>
              </a:rPr>
              <a:t>Record</a:t>
            </a:r>
            <a:r>
              <a:rPr lang="en-US" sz="2600" dirty="0" smtClean="0"/>
              <a:t> how the </a:t>
            </a:r>
            <a:r>
              <a:rPr lang="en-US" sz="2600" dirty="0" smtClean="0">
                <a:solidFill>
                  <a:srgbClr val="00B050"/>
                </a:solidFill>
              </a:rPr>
              <a:t>Playback reacts</a:t>
            </a:r>
            <a:r>
              <a:rPr lang="en-US" sz="2600" dirty="0" smtClean="0"/>
              <a:t> to different initial orientations and positions</a:t>
            </a:r>
          </a:p>
          <a:p>
            <a:r>
              <a:rPr lang="en-US" sz="2600" dirty="0" smtClean="0"/>
              <a:t>Build </a:t>
            </a:r>
            <a:r>
              <a:rPr lang="en-US" sz="2600" dirty="0" smtClean="0">
                <a:solidFill>
                  <a:srgbClr val="0070C0"/>
                </a:solidFill>
              </a:rPr>
              <a:t>Physical Model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91"/>
          <a:stretch/>
        </p:blipFill>
        <p:spPr>
          <a:xfrm>
            <a:off x="6964210" y="2065867"/>
            <a:ext cx="4575174" cy="3507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0206" y="2635044"/>
            <a:ext cx="4827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lines representing magnetic field extending from Omnimagnet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Mesh Ball with singular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Representing min and maximum of 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represent magnetic field orientation with z y –axis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183</TotalTime>
  <Words>396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Controlling Multiple Omnimagnet</vt:lpstr>
      <vt:lpstr>Objective</vt:lpstr>
      <vt:lpstr>Method of simulation</vt:lpstr>
      <vt:lpstr>Complete (MATLAB)</vt:lpstr>
      <vt:lpstr>update</vt:lpstr>
      <vt:lpstr>In progress</vt:lpstr>
      <vt:lpstr>future</vt:lpstr>
      <vt:lpstr>Latest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Multiple Omnimagnet</dc:title>
  <dc:creator>Mohamed Ghori</dc:creator>
  <cp:lastModifiedBy>Mohamed Ghori</cp:lastModifiedBy>
  <cp:revision>24</cp:revision>
  <dcterms:created xsi:type="dcterms:W3CDTF">2016-06-22T15:21:10Z</dcterms:created>
  <dcterms:modified xsi:type="dcterms:W3CDTF">2016-06-22T18:25:53Z</dcterms:modified>
</cp:coreProperties>
</file>