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808" y="1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9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0897" y="274642"/>
            <a:ext cx="22212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398" y="274642"/>
            <a:ext cx="648462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4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397" y="1600204"/>
            <a:ext cx="43529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5292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1" y="273054"/>
            <a:ext cx="61341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3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4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4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412D-83A5-9443-AE2F-B34C828CE38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4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4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BDF5-3847-324A-879A-27ECCA7C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28" name="Picture 27" descr="DroneAndNet_v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823019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64562" y="4801838"/>
            <a:ext cx="296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Electrified screen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537043" y="2452336"/>
            <a:ext cx="1818629" cy="11678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84806"/>
                </a:solidFill>
              </a:rPr>
              <a:t>velocity</a:t>
            </a:r>
            <a:endParaRPr lang="en-US" sz="2800" dirty="0">
              <a:solidFill>
                <a:srgbClr val="98480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3877" y="3358529"/>
            <a:ext cx="140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84806"/>
                </a:solidFill>
              </a:rPr>
              <a:t>Camer</a:t>
            </a:r>
            <a:r>
              <a:rPr lang="en-US" sz="2800" dirty="0" smtClean="0">
                <a:solidFill>
                  <a:srgbClr val="984807"/>
                </a:solidFill>
              </a:rPr>
              <a:t>a</a:t>
            </a:r>
            <a:endParaRPr lang="en-US" sz="2800" dirty="0">
              <a:solidFill>
                <a:srgbClr val="984807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31917" y="3699507"/>
            <a:ext cx="652315" cy="2660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885373" y="2508865"/>
            <a:ext cx="3109442" cy="2099390"/>
            <a:chOff x="7863358" y="0"/>
            <a:chExt cx="3109442" cy="2099390"/>
          </a:xfrm>
        </p:grpSpPr>
        <p:pic>
          <p:nvPicPr>
            <p:cNvPr id="3" name="Picture 2" descr="Screenshot 2017-09-21 13.54.10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3358" y="0"/>
              <a:ext cx="3109442" cy="209939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53488" y="596251"/>
              <a:ext cx="673562" cy="6735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85373" y="4801838"/>
            <a:ext cx="3087427" cy="2056162"/>
            <a:chOff x="7909604" y="4801838"/>
            <a:chExt cx="3087427" cy="2056162"/>
          </a:xfrm>
        </p:grpSpPr>
        <p:pic>
          <p:nvPicPr>
            <p:cNvPr id="2" name="Picture 1" descr="Screenshot 2017-09-21 13.54.45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9604" y="4801838"/>
              <a:ext cx="3087427" cy="2056162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8114292" y="5485256"/>
              <a:ext cx="673562" cy="6735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zap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5373" y="0"/>
            <a:ext cx="3087427" cy="23447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400" y="225431"/>
            <a:ext cx="296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84807"/>
                </a:solidFill>
              </a:rPr>
              <a:t>Hexacopter</a:t>
            </a:r>
            <a:endParaRPr lang="en-US" sz="2800" dirty="0">
              <a:solidFill>
                <a:srgbClr val="984807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0657" y="73031"/>
            <a:ext cx="296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Camera view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2700" y="1695229"/>
            <a:ext cx="2057648" cy="523220"/>
          </a:xfrm>
          <a:prstGeom prst="rect">
            <a:avLst/>
          </a:prstGeom>
          <a:solidFill>
            <a:schemeClr val="bg1">
              <a:lumMod val="65000"/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0000"/>
                </a:solidFill>
              </a:rPr>
              <a:t>Mosquito kill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20" idx="6"/>
          </p:cNvCxnSpPr>
          <p:nvPr/>
        </p:nvCxnSpPr>
        <p:spPr>
          <a:xfrm>
            <a:off x="10002784" y="1371797"/>
            <a:ext cx="146281" cy="33678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29222" y="1035016"/>
            <a:ext cx="673562" cy="673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4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7</cp:revision>
  <dcterms:created xsi:type="dcterms:W3CDTF">2017-09-20T16:42:07Z</dcterms:created>
  <dcterms:modified xsi:type="dcterms:W3CDTF">2017-09-22T02:11:07Z</dcterms:modified>
</cp:coreProperties>
</file>