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2D"/>
    <a:srgbClr val="B21A21"/>
    <a:srgbClr val="AF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556" autoAdjust="0"/>
  </p:normalViewPr>
  <p:slideViewPr>
    <p:cSldViewPr snapToGrid="0" snapToObjects="1">
      <p:cViewPr varScale="1">
        <p:scale>
          <a:sx n="141" d="100"/>
          <a:sy n="141" d="100"/>
        </p:scale>
        <p:origin x="1344" y="224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397"/>
            <a:ext cx="7772400" cy="1372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27120"/>
            <a:ext cx="640080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30"/>
            <a:ext cx="2057400" cy="54614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30"/>
            <a:ext cx="6019800" cy="5461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8"/>
            <a:ext cx="7772400" cy="12712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3"/>
            <a:ext cx="777240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32772"/>
            <a:ext cx="4041775" cy="597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29883"/>
            <a:ext cx="4041775" cy="3687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54848"/>
            <a:ext cx="3008313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54847"/>
            <a:ext cx="5111750" cy="54629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39428"/>
            <a:ext cx="3008313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4"/>
            <a:ext cx="548640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7"/>
            <a:ext cx="5486400" cy="7512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3521"/>
            <a:ext cx="8229600" cy="422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62C6-0571-EE4A-B6AC-459411ED4CBB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8691-A776-D645-9765-444CFFF31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6743F0DD-2307-A740-AE1C-F0EF8E7CF7D9}"/>
              </a:ext>
            </a:extLst>
          </p:cNvPr>
          <p:cNvSpPr/>
          <p:nvPr/>
        </p:nvSpPr>
        <p:spPr>
          <a:xfrm>
            <a:off x="2854947" y="1358057"/>
            <a:ext cx="5318098" cy="2783840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5707017 w 5707026"/>
              <a:gd name="connsiteY0" fmla="*/ 0 h 2783840"/>
              <a:gd name="connsiteX1" fmla="*/ 2651760 w 5707026"/>
              <a:gd name="connsiteY1" fmla="*/ 10160 h 2783840"/>
              <a:gd name="connsiteX2" fmla="*/ 0 w 5707026"/>
              <a:gd name="connsiteY2" fmla="*/ 1381760 h 2783840"/>
              <a:gd name="connsiteX3" fmla="*/ 2286000 w 5707026"/>
              <a:gd name="connsiteY3" fmla="*/ 2783840 h 2783840"/>
              <a:gd name="connsiteX4" fmla="*/ 2682240 w 5707026"/>
              <a:gd name="connsiteY4" fmla="*/ 2600960 h 2783840"/>
              <a:gd name="connsiteX5" fmla="*/ 4836644 w 5707026"/>
              <a:gd name="connsiteY5" fmla="*/ 2600960 h 2783840"/>
              <a:gd name="connsiteX6" fmla="*/ 5707017 w 5707026"/>
              <a:gd name="connsiteY6" fmla="*/ 0 h 2783840"/>
              <a:gd name="connsiteX0" fmla="*/ 5707017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707017 w 5734111"/>
              <a:gd name="connsiteY6" fmla="*/ 0 h 2783840"/>
              <a:gd name="connsiteX0" fmla="*/ 5317550 w 5734111"/>
              <a:gd name="connsiteY0" fmla="*/ 0 h 2783840"/>
              <a:gd name="connsiteX1" fmla="*/ 2651760 w 5734111"/>
              <a:gd name="connsiteY1" fmla="*/ 10160 h 2783840"/>
              <a:gd name="connsiteX2" fmla="*/ 0 w 5734111"/>
              <a:gd name="connsiteY2" fmla="*/ 1381760 h 2783840"/>
              <a:gd name="connsiteX3" fmla="*/ 2286000 w 5734111"/>
              <a:gd name="connsiteY3" fmla="*/ 2783840 h 2783840"/>
              <a:gd name="connsiteX4" fmla="*/ 2682240 w 5734111"/>
              <a:gd name="connsiteY4" fmla="*/ 2600960 h 2783840"/>
              <a:gd name="connsiteX5" fmla="*/ 5734111 w 5734111"/>
              <a:gd name="connsiteY5" fmla="*/ 2617893 h 2783840"/>
              <a:gd name="connsiteX6" fmla="*/ 5317550 w 5734111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34826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82240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  <a:gd name="connsiteX0" fmla="*/ 5317550 w 5318098"/>
              <a:gd name="connsiteY0" fmla="*/ 0 h 2783840"/>
              <a:gd name="connsiteX1" fmla="*/ 2651760 w 5318098"/>
              <a:gd name="connsiteY1" fmla="*/ 10160 h 2783840"/>
              <a:gd name="connsiteX2" fmla="*/ 0 w 5318098"/>
              <a:gd name="connsiteY2" fmla="*/ 1381760 h 2783840"/>
              <a:gd name="connsiteX3" fmla="*/ 2286000 w 5318098"/>
              <a:gd name="connsiteY3" fmla="*/ 2783840 h 2783840"/>
              <a:gd name="connsiteX4" fmla="*/ 2637417 w 5318098"/>
              <a:gd name="connsiteY4" fmla="*/ 2600960 h 2783840"/>
              <a:gd name="connsiteX5" fmla="*/ 5310778 w 5318098"/>
              <a:gd name="connsiteY5" fmla="*/ 2619885 h 2783840"/>
              <a:gd name="connsiteX6" fmla="*/ 5317550 w 5318098"/>
              <a:gd name="connsiteY6" fmla="*/ 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098" h="2783840">
                <a:moveTo>
                  <a:pt x="5317550" y="0"/>
                </a:moveTo>
                <a:lnTo>
                  <a:pt x="2651760" y="10160"/>
                </a:lnTo>
                <a:lnTo>
                  <a:pt x="0" y="1381760"/>
                </a:lnTo>
                <a:lnTo>
                  <a:pt x="2286000" y="2783840"/>
                </a:lnTo>
                <a:lnTo>
                  <a:pt x="2637417" y="2600960"/>
                </a:lnTo>
                <a:lnTo>
                  <a:pt x="5310778" y="2619885"/>
                </a:lnTo>
                <a:cubicBezTo>
                  <a:pt x="5307391" y="1749512"/>
                  <a:pt x="5320937" y="860213"/>
                  <a:pt x="53175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A7FCC9-822E-2C4F-8F2A-D7D43CC2129F}"/>
              </a:ext>
            </a:extLst>
          </p:cNvPr>
          <p:cNvGrpSpPr/>
          <p:nvPr/>
        </p:nvGrpSpPr>
        <p:grpSpPr>
          <a:xfrm>
            <a:off x="3253440" y="1771308"/>
            <a:ext cx="4683212" cy="1338426"/>
            <a:chOff x="3253440" y="2306409"/>
            <a:chExt cx="4683212" cy="1338426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4FC6F5-7843-DD4C-82F4-A7EBA72C8FF7}"/>
                </a:ext>
              </a:extLst>
            </p:cNvPr>
            <p:cNvSpPr/>
            <p:nvPr/>
          </p:nvSpPr>
          <p:spPr>
            <a:xfrm>
              <a:off x="7890933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3DA4329-CD46-6341-92B6-55A24ACE3C3B}"/>
                </a:ext>
              </a:extLst>
            </p:cNvPr>
            <p:cNvSpPr/>
            <p:nvPr/>
          </p:nvSpPr>
          <p:spPr>
            <a:xfrm>
              <a:off x="7890933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3DDC181-04DD-4B48-BF40-5D40DA62A1D3}"/>
                </a:ext>
              </a:extLst>
            </p:cNvPr>
            <p:cNvSpPr/>
            <p:nvPr/>
          </p:nvSpPr>
          <p:spPr>
            <a:xfrm>
              <a:off x="7504199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7A7867-4F38-3245-BA8F-ADA5669E1F73}"/>
                </a:ext>
              </a:extLst>
            </p:cNvPr>
            <p:cNvSpPr/>
            <p:nvPr/>
          </p:nvSpPr>
          <p:spPr>
            <a:xfrm>
              <a:off x="7504199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B5C6A4-7FFF-0649-BFB2-3F4A3F39D5E3}"/>
                </a:ext>
              </a:extLst>
            </p:cNvPr>
            <p:cNvSpPr/>
            <p:nvPr/>
          </p:nvSpPr>
          <p:spPr>
            <a:xfrm>
              <a:off x="7117465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89EF20-E934-FC43-8A38-AFA334BC0EB6}"/>
                </a:ext>
              </a:extLst>
            </p:cNvPr>
            <p:cNvSpPr/>
            <p:nvPr/>
          </p:nvSpPr>
          <p:spPr>
            <a:xfrm>
              <a:off x="7117465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5DB5ACB-CE9D-7545-B3D2-4C27AE41E3B6}"/>
                </a:ext>
              </a:extLst>
            </p:cNvPr>
            <p:cNvSpPr/>
            <p:nvPr/>
          </p:nvSpPr>
          <p:spPr>
            <a:xfrm>
              <a:off x="6730731" y="231064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1ED569-8F50-1A49-AD12-9DD6F4A578AE}"/>
                </a:ext>
              </a:extLst>
            </p:cNvPr>
            <p:cNvSpPr/>
            <p:nvPr/>
          </p:nvSpPr>
          <p:spPr>
            <a:xfrm>
              <a:off x="6730731" y="266962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9E6EA94-7EC3-F24D-B0B9-6C0D62ED5130}"/>
                </a:ext>
              </a:extLst>
            </p:cNvPr>
            <p:cNvSpPr/>
            <p:nvPr/>
          </p:nvSpPr>
          <p:spPr>
            <a:xfrm>
              <a:off x="6347312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2E8FBAB-D568-804E-837C-8D4714466860}"/>
                </a:ext>
              </a:extLst>
            </p:cNvPr>
            <p:cNvSpPr/>
            <p:nvPr/>
          </p:nvSpPr>
          <p:spPr>
            <a:xfrm>
              <a:off x="6347312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1D23400-CD78-6F4B-A1B9-9F3A5080CB2E}"/>
                </a:ext>
              </a:extLst>
            </p:cNvPr>
            <p:cNvSpPr/>
            <p:nvPr/>
          </p:nvSpPr>
          <p:spPr>
            <a:xfrm>
              <a:off x="5960578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44E9360-2BA6-8845-A47C-4C86192F69A8}"/>
                </a:ext>
              </a:extLst>
            </p:cNvPr>
            <p:cNvSpPr/>
            <p:nvPr/>
          </p:nvSpPr>
          <p:spPr>
            <a:xfrm>
              <a:off x="5960578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61C0EDD-97F6-2447-B151-A18F7B834EB8}"/>
                </a:ext>
              </a:extLst>
            </p:cNvPr>
            <p:cNvSpPr/>
            <p:nvPr/>
          </p:nvSpPr>
          <p:spPr>
            <a:xfrm>
              <a:off x="5573844" y="230640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1E3636-0CC5-AF4B-8CC6-766B40088DCF}"/>
                </a:ext>
              </a:extLst>
            </p:cNvPr>
            <p:cNvSpPr/>
            <p:nvPr/>
          </p:nvSpPr>
          <p:spPr>
            <a:xfrm>
              <a:off x="5573844" y="2665389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4874119-B681-5740-AC07-1E4917354B37}"/>
                </a:ext>
              </a:extLst>
            </p:cNvPr>
            <p:cNvSpPr/>
            <p:nvPr/>
          </p:nvSpPr>
          <p:spPr>
            <a:xfrm>
              <a:off x="5187110" y="244088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55DD208-F1AF-B745-A691-6FD72885EAA2}"/>
                </a:ext>
              </a:extLst>
            </p:cNvPr>
            <p:cNvSpPr/>
            <p:nvPr/>
          </p:nvSpPr>
          <p:spPr>
            <a:xfrm>
              <a:off x="5187110" y="2799867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B128DF8-94F3-AF4C-94E3-7FE3F88F3D5D}"/>
                </a:ext>
              </a:extLst>
            </p:cNvPr>
            <p:cNvSpPr/>
            <p:nvPr/>
          </p:nvSpPr>
          <p:spPr>
            <a:xfrm>
              <a:off x="4800376" y="264245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EEB28E-163D-4D4D-8176-3407AACDF2D1}"/>
                </a:ext>
              </a:extLst>
            </p:cNvPr>
            <p:cNvSpPr/>
            <p:nvPr/>
          </p:nvSpPr>
          <p:spPr>
            <a:xfrm>
              <a:off x="4800376" y="30014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2FED9-CD10-2B4E-BC08-AB5D1D4B61DC}"/>
                </a:ext>
              </a:extLst>
            </p:cNvPr>
            <p:cNvSpPr/>
            <p:nvPr/>
          </p:nvSpPr>
          <p:spPr>
            <a:xfrm>
              <a:off x="4413642" y="284417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18AE414-6EAB-534F-AB7E-204B3B3D37DC}"/>
                </a:ext>
              </a:extLst>
            </p:cNvPr>
            <p:cNvSpPr/>
            <p:nvPr/>
          </p:nvSpPr>
          <p:spPr>
            <a:xfrm>
              <a:off x="4413642" y="32031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1A1B182-AFC0-C749-8F65-AA9EAE6C5E80}"/>
                </a:ext>
              </a:extLst>
            </p:cNvPr>
            <p:cNvSpPr/>
            <p:nvPr/>
          </p:nvSpPr>
          <p:spPr>
            <a:xfrm>
              <a:off x="4026908" y="304589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2B60BAC-9D9E-A943-BFB1-346497F30681}"/>
                </a:ext>
              </a:extLst>
            </p:cNvPr>
            <p:cNvSpPr/>
            <p:nvPr/>
          </p:nvSpPr>
          <p:spPr>
            <a:xfrm>
              <a:off x="4026908" y="3404870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2CE2E33-24F1-6745-85D1-68BE4BF5E383}"/>
                </a:ext>
              </a:extLst>
            </p:cNvPr>
            <p:cNvSpPr/>
            <p:nvPr/>
          </p:nvSpPr>
          <p:spPr>
            <a:xfrm>
              <a:off x="3640174" y="324013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B133508-B63E-DA4C-96AD-DF9367E787D0}"/>
                </a:ext>
              </a:extLst>
            </p:cNvPr>
            <p:cNvSpPr/>
            <p:nvPr/>
          </p:nvSpPr>
          <p:spPr>
            <a:xfrm>
              <a:off x="3640174" y="3599116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D14C4D9-8969-3B44-A3F6-80D3ED7D3DD5}"/>
                </a:ext>
              </a:extLst>
            </p:cNvPr>
            <p:cNvSpPr/>
            <p:nvPr/>
          </p:nvSpPr>
          <p:spPr>
            <a:xfrm>
              <a:off x="3253440" y="3441853"/>
              <a:ext cx="45719" cy="457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Freeform 158">
            <a:extLst>
              <a:ext uri="{FF2B5EF4-FFF2-40B4-BE49-F238E27FC236}">
                <a16:creationId xmlns:a16="http://schemas.microsoft.com/office/drawing/2014/main" id="{74B7D7D3-366D-8A45-ADFF-FCE472B75671}"/>
              </a:ext>
            </a:extLst>
          </p:cNvPr>
          <p:cNvSpPr/>
          <p:nvPr/>
        </p:nvSpPr>
        <p:spPr>
          <a:xfrm rot="10800000">
            <a:off x="-113292" y="2774661"/>
            <a:ext cx="5056777" cy="2863327"/>
          </a:xfrm>
          <a:custGeom>
            <a:avLst/>
            <a:gdLst>
              <a:gd name="connsiteX0" fmla="*/ 5902960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5902960 w 5913120"/>
              <a:gd name="connsiteY6" fmla="*/ 0 h 2783840"/>
              <a:gd name="connsiteX0" fmla="*/ 4826484 w 5913120"/>
              <a:gd name="connsiteY0" fmla="*/ 0 h 2783840"/>
              <a:gd name="connsiteX1" fmla="*/ 2651760 w 5913120"/>
              <a:gd name="connsiteY1" fmla="*/ 10160 h 2783840"/>
              <a:gd name="connsiteX2" fmla="*/ 0 w 5913120"/>
              <a:gd name="connsiteY2" fmla="*/ 1381760 h 2783840"/>
              <a:gd name="connsiteX3" fmla="*/ 2286000 w 5913120"/>
              <a:gd name="connsiteY3" fmla="*/ 2783840 h 2783840"/>
              <a:gd name="connsiteX4" fmla="*/ 2682240 w 5913120"/>
              <a:gd name="connsiteY4" fmla="*/ 2600960 h 2783840"/>
              <a:gd name="connsiteX5" fmla="*/ 5913120 w 5913120"/>
              <a:gd name="connsiteY5" fmla="*/ 2600960 h 2783840"/>
              <a:gd name="connsiteX6" fmla="*/ 4826484 w 5913120"/>
              <a:gd name="connsiteY6" fmla="*/ 0 h 2783840"/>
              <a:gd name="connsiteX0" fmla="*/ 4826484 w 4836644"/>
              <a:gd name="connsiteY0" fmla="*/ 0 h 2783840"/>
              <a:gd name="connsiteX1" fmla="*/ 2651760 w 4836644"/>
              <a:gd name="connsiteY1" fmla="*/ 10160 h 2783840"/>
              <a:gd name="connsiteX2" fmla="*/ 0 w 4836644"/>
              <a:gd name="connsiteY2" fmla="*/ 1381760 h 2783840"/>
              <a:gd name="connsiteX3" fmla="*/ 2286000 w 4836644"/>
              <a:gd name="connsiteY3" fmla="*/ 2783840 h 2783840"/>
              <a:gd name="connsiteX4" fmla="*/ 2682240 w 4836644"/>
              <a:gd name="connsiteY4" fmla="*/ 2600960 h 2783840"/>
              <a:gd name="connsiteX5" fmla="*/ 4836644 w 4836644"/>
              <a:gd name="connsiteY5" fmla="*/ 2600960 h 2783840"/>
              <a:gd name="connsiteX6" fmla="*/ 4826484 w 4836644"/>
              <a:gd name="connsiteY6" fmla="*/ 0 h 2783840"/>
              <a:gd name="connsiteX0" fmla="*/ 4826484 w 5056777"/>
              <a:gd name="connsiteY0" fmla="*/ 0 h 2783840"/>
              <a:gd name="connsiteX1" fmla="*/ 2651760 w 5056777"/>
              <a:gd name="connsiteY1" fmla="*/ 10160 h 2783840"/>
              <a:gd name="connsiteX2" fmla="*/ 0 w 5056777"/>
              <a:gd name="connsiteY2" fmla="*/ 1381760 h 2783840"/>
              <a:gd name="connsiteX3" fmla="*/ 2286000 w 5056777"/>
              <a:gd name="connsiteY3" fmla="*/ 2783840 h 2783840"/>
              <a:gd name="connsiteX4" fmla="*/ 2682240 w 5056777"/>
              <a:gd name="connsiteY4" fmla="*/ 2600960 h 2783840"/>
              <a:gd name="connsiteX5" fmla="*/ 5056777 w 5056777"/>
              <a:gd name="connsiteY5" fmla="*/ 2600960 h 2783840"/>
              <a:gd name="connsiteX6" fmla="*/ 4826484 w 5056777"/>
              <a:gd name="connsiteY6" fmla="*/ 0 h 2783840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0 h 2800773"/>
              <a:gd name="connsiteX1" fmla="*/ 2651760 w 5056777"/>
              <a:gd name="connsiteY1" fmla="*/ 27093 h 2800773"/>
              <a:gd name="connsiteX2" fmla="*/ 0 w 5056777"/>
              <a:gd name="connsiteY2" fmla="*/ 1398693 h 2800773"/>
              <a:gd name="connsiteX3" fmla="*/ 2286000 w 5056777"/>
              <a:gd name="connsiteY3" fmla="*/ 2800773 h 2800773"/>
              <a:gd name="connsiteX4" fmla="*/ 2682240 w 5056777"/>
              <a:gd name="connsiteY4" fmla="*/ 2617893 h 2800773"/>
              <a:gd name="connsiteX5" fmla="*/ 5056777 w 5056777"/>
              <a:gd name="connsiteY5" fmla="*/ 2617893 h 2800773"/>
              <a:gd name="connsiteX6" fmla="*/ 5046617 w 5056777"/>
              <a:gd name="connsiteY6" fmla="*/ 0 h 2800773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82240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773680"/>
              <a:gd name="connsiteX1" fmla="*/ 2651760 w 5056777"/>
              <a:gd name="connsiteY1" fmla="*/ 0 h 2773680"/>
              <a:gd name="connsiteX2" fmla="*/ 0 w 5056777"/>
              <a:gd name="connsiteY2" fmla="*/ 1371600 h 2773680"/>
              <a:gd name="connsiteX3" fmla="*/ 2286000 w 5056777"/>
              <a:gd name="connsiteY3" fmla="*/ 2773680 h 2773680"/>
              <a:gd name="connsiteX4" fmla="*/ 2652358 w 5056777"/>
              <a:gd name="connsiteY4" fmla="*/ 2590800 h 2773680"/>
              <a:gd name="connsiteX5" fmla="*/ 5056777 w 5056777"/>
              <a:gd name="connsiteY5" fmla="*/ 2590800 h 2773680"/>
              <a:gd name="connsiteX6" fmla="*/ 5046617 w 5056777"/>
              <a:gd name="connsiteY6" fmla="*/ 2790 h 2773680"/>
              <a:gd name="connsiteX0" fmla="*/ 5046617 w 5056777"/>
              <a:gd name="connsiteY0" fmla="*/ 2790 h 2863327"/>
              <a:gd name="connsiteX1" fmla="*/ 2651760 w 5056777"/>
              <a:gd name="connsiteY1" fmla="*/ 0 h 2863327"/>
              <a:gd name="connsiteX2" fmla="*/ 0 w 5056777"/>
              <a:gd name="connsiteY2" fmla="*/ 1371600 h 2863327"/>
              <a:gd name="connsiteX3" fmla="*/ 2121647 w 5056777"/>
              <a:gd name="connsiteY3" fmla="*/ 2863327 h 2863327"/>
              <a:gd name="connsiteX4" fmla="*/ 2652358 w 5056777"/>
              <a:gd name="connsiteY4" fmla="*/ 2590800 h 2863327"/>
              <a:gd name="connsiteX5" fmla="*/ 5056777 w 5056777"/>
              <a:gd name="connsiteY5" fmla="*/ 2590800 h 2863327"/>
              <a:gd name="connsiteX6" fmla="*/ 5046617 w 5056777"/>
              <a:gd name="connsiteY6" fmla="*/ 2790 h 28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777" h="2863327">
                <a:moveTo>
                  <a:pt x="5046617" y="2790"/>
                </a:moveTo>
                <a:lnTo>
                  <a:pt x="2651760" y="0"/>
                </a:lnTo>
                <a:lnTo>
                  <a:pt x="0" y="1371600"/>
                </a:lnTo>
                <a:lnTo>
                  <a:pt x="2121647" y="2863327"/>
                </a:lnTo>
                <a:lnTo>
                  <a:pt x="2652358" y="2590800"/>
                </a:lnTo>
                <a:lnTo>
                  <a:pt x="5056777" y="2590800"/>
                </a:lnTo>
                <a:cubicBezTo>
                  <a:pt x="5053390" y="1720427"/>
                  <a:pt x="5050004" y="863003"/>
                  <a:pt x="5046617" y="2790"/>
                </a:cubicBezTo>
                <a:close/>
              </a:path>
            </a:pathLst>
          </a:custGeom>
          <a:gradFill>
            <a:gsLst>
              <a:gs pos="93000">
                <a:schemeClr val="tx2">
                  <a:lumMod val="60000"/>
                  <a:lumOff val="40000"/>
                </a:schemeClr>
              </a:gs>
              <a:gs pos="7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</a:gra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AF2DC445-27C4-B046-8E8A-66DCD65CA980}"/>
              </a:ext>
            </a:extLst>
          </p:cNvPr>
          <p:cNvSpPr/>
          <p:nvPr/>
        </p:nvSpPr>
        <p:spPr>
          <a:xfrm>
            <a:off x="3253442" y="32657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3C8438-AA2F-8741-99DB-09C19802B109}"/>
              </a:ext>
            </a:extLst>
          </p:cNvPr>
          <p:cNvCxnSpPr>
            <a:endCxn id="111" idx="0"/>
          </p:cNvCxnSpPr>
          <p:nvPr/>
        </p:nvCxnSpPr>
        <p:spPr>
          <a:xfrm flipH="1">
            <a:off x="3983474" y="3089248"/>
            <a:ext cx="196628" cy="35126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284CDF6-3819-7D4F-9DE0-905DC4E61B25}"/>
              </a:ext>
            </a:extLst>
          </p:cNvPr>
          <p:cNvGrpSpPr/>
          <p:nvPr/>
        </p:nvGrpSpPr>
        <p:grpSpPr>
          <a:xfrm>
            <a:off x="2390195" y="56215"/>
            <a:ext cx="3129487" cy="420387"/>
            <a:chOff x="1729806" y="1167037"/>
            <a:chExt cx="3129487" cy="420387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F70761D-AF73-F642-BD35-AB0CF3043E5B}"/>
                </a:ext>
              </a:extLst>
            </p:cNvPr>
            <p:cNvSpPr/>
            <p:nvPr/>
          </p:nvSpPr>
          <p:spPr>
            <a:xfrm>
              <a:off x="1729806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E419ED2-87E3-C34D-BF94-D3405004D8B7}"/>
                </a:ext>
              </a:extLst>
            </p:cNvPr>
            <p:cNvSpPr/>
            <p:nvPr/>
          </p:nvSpPr>
          <p:spPr>
            <a:xfrm>
              <a:off x="2482273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736584D-FCC1-F749-8D21-CE128D14EB3B}"/>
                </a:ext>
              </a:extLst>
            </p:cNvPr>
            <p:cNvSpPr/>
            <p:nvPr/>
          </p:nvSpPr>
          <p:spPr>
            <a:xfrm>
              <a:off x="3323691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E4160B8-E0D3-4C41-A96A-0111AC1D6355}"/>
                </a:ext>
              </a:extLst>
            </p:cNvPr>
            <p:cNvSpPr/>
            <p:nvPr/>
          </p:nvSpPr>
          <p:spPr>
            <a:xfrm>
              <a:off x="4076158" y="1271881"/>
              <a:ext cx="78313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6E8F8BE-F615-5C42-8135-1109BB90D5F6}"/>
                </a:ext>
              </a:extLst>
            </p:cNvPr>
            <p:cNvSpPr/>
            <p:nvPr/>
          </p:nvSpPr>
          <p:spPr>
            <a:xfrm rot="5400000">
              <a:off x="2272080" y="1308002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CFD6012-70A7-B644-9505-F5D99179ACCC}"/>
                </a:ext>
              </a:extLst>
            </p:cNvPr>
            <p:cNvSpPr/>
            <p:nvPr/>
          </p:nvSpPr>
          <p:spPr>
            <a:xfrm rot="5400000">
              <a:off x="3871167" y="1308000"/>
              <a:ext cx="420385" cy="13846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10B20D5-6E8F-3A47-BF29-07B7A6CC6BC1}"/>
              </a:ext>
            </a:extLst>
          </p:cNvPr>
          <p:cNvGrpSpPr/>
          <p:nvPr/>
        </p:nvGrpSpPr>
        <p:grpSpPr>
          <a:xfrm>
            <a:off x="2284332" y="772903"/>
            <a:ext cx="3259656" cy="1541116"/>
            <a:chOff x="1623945" y="1883726"/>
            <a:chExt cx="3259656" cy="1541116"/>
          </a:xfrm>
        </p:grpSpPr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BFA0CF69-C938-0A44-9891-A32116389F6F}"/>
                </a:ext>
              </a:extLst>
            </p:cNvPr>
            <p:cNvCxnSpPr/>
            <p:nvPr/>
          </p:nvCxnSpPr>
          <p:spPr>
            <a:xfrm>
              <a:off x="280927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CA15A81-7776-7048-AE54-C164FA201A00}"/>
                </a:ext>
              </a:extLst>
            </p:cNvPr>
            <p:cNvCxnSpPr/>
            <p:nvPr/>
          </p:nvCxnSpPr>
          <p:spPr>
            <a:xfrm>
              <a:off x="251294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6700009-2DEF-0042-927B-DB689546C42A}"/>
                </a:ext>
              </a:extLst>
            </p:cNvPr>
            <p:cNvCxnSpPr/>
            <p:nvPr/>
          </p:nvCxnSpPr>
          <p:spPr>
            <a:xfrm>
              <a:off x="221660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65E0D272-AF5F-434D-98EC-7C09960D0425}"/>
                </a:ext>
              </a:extLst>
            </p:cNvPr>
            <p:cNvCxnSpPr/>
            <p:nvPr/>
          </p:nvCxnSpPr>
          <p:spPr>
            <a:xfrm>
              <a:off x="192027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DA9D0AC-C9F1-0349-96BF-5C8A463D1167}"/>
                </a:ext>
              </a:extLst>
            </p:cNvPr>
            <p:cNvCxnSpPr/>
            <p:nvPr/>
          </p:nvCxnSpPr>
          <p:spPr>
            <a:xfrm>
              <a:off x="310560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2866560-A35F-B047-AABD-A43FB5288819}"/>
                </a:ext>
              </a:extLst>
            </p:cNvPr>
            <p:cNvCxnSpPr/>
            <p:nvPr/>
          </p:nvCxnSpPr>
          <p:spPr>
            <a:xfrm>
              <a:off x="3401937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CDEE7E8-2BDB-6740-B3E9-BDAA4BE7A7DF}"/>
                </a:ext>
              </a:extLst>
            </p:cNvPr>
            <p:cNvCxnSpPr/>
            <p:nvPr/>
          </p:nvCxnSpPr>
          <p:spPr>
            <a:xfrm>
              <a:off x="3698269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E8F685C-F85B-E041-97C7-E94D793CDF75}"/>
                </a:ext>
              </a:extLst>
            </p:cNvPr>
            <p:cNvCxnSpPr/>
            <p:nvPr/>
          </p:nvCxnSpPr>
          <p:spPr>
            <a:xfrm>
              <a:off x="3994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B374CA6-7A13-3148-B6CF-19E0EB58243A}"/>
                </a:ext>
              </a:extLst>
            </p:cNvPr>
            <p:cNvCxnSpPr/>
            <p:nvPr/>
          </p:nvCxnSpPr>
          <p:spPr>
            <a:xfrm>
              <a:off x="4290933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E26AC72-6176-9241-B410-0D692E8DFC42}"/>
                </a:ext>
              </a:extLst>
            </p:cNvPr>
            <p:cNvCxnSpPr/>
            <p:nvPr/>
          </p:nvCxnSpPr>
          <p:spPr>
            <a:xfrm>
              <a:off x="162394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D5D9713C-F07B-E545-B2A7-1E1A923F91E1}"/>
                </a:ext>
              </a:extLst>
            </p:cNvPr>
            <p:cNvCxnSpPr/>
            <p:nvPr/>
          </p:nvCxnSpPr>
          <p:spPr>
            <a:xfrm>
              <a:off x="4883601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640DAAA6-980B-8745-8353-01540D891F6E}"/>
                </a:ext>
              </a:extLst>
            </p:cNvPr>
            <p:cNvCxnSpPr/>
            <p:nvPr/>
          </p:nvCxnSpPr>
          <p:spPr>
            <a:xfrm>
              <a:off x="4587265" y="1883726"/>
              <a:ext cx="0" cy="154111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none" w="lg" len="lg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427B835-9CCD-7644-85B5-D54AB9926CE2}"/>
              </a:ext>
            </a:extLst>
          </p:cNvPr>
          <p:cNvSpPr/>
          <p:nvPr/>
        </p:nvSpPr>
        <p:spPr>
          <a:xfrm>
            <a:off x="2268273" y="280706"/>
            <a:ext cx="3269816" cy="39178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Multicopter</a:t>
            </a:r>
            <a:r>
              <a:rPr lang="en-US"/>
              <a:t> UAV</a:t>
            </a:r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976B42A-0430-714C-9D86-9230318C4231}"/>
              </a:ext>
            </a:extLst>
          </p:cNvPr>
          <p:cNvSpPr/>
          <p:nvPr/>
        </p:nvSpPr>
        <p:spPr>
          <a:xfrm rot="1880276">
            <a:off x="2567210" y="3420526"/>
            <a:ext cx="2690033" cy="273990"/>
          </a:xfrm>
          <a:prstGeom prst="rect">
            <a:avLst/>
          </a:prstGeom>
          <a:gradFill>
            <a:gsLst>
              <a:gs pos="0">
                <a:srgbClr val="B21A21"/>
              </a:gs>
              <a:gs pos="100000">
                <a:srgbClr val="FF1B2D"/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Screen  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C111F0D-A73F-2444-8D27-147CFB56A5BB}"/>
              </a:ext>
            </a:extLst>
          </p:cNvPr>
          <p:cNvCxnSpPr/>
          <p:nvPr/>
        </p:nvCxnSpPr>
        <p:spPr>
          <a:xfrm flipH="1">
            <a:off x="3106184" y="4519314"/>
            <a:ext cx="243190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BDE06E5-7B6C-A74E-954C-A366964C6F54}"/>
              </a:ext>
            </a:extLst>
          </p:cNvPr>
          <p:cNvSpPr txBox="1"/>
          <p:nvPr/>
        </p:nvSpPr>
        <p:spPr>
          <a:xfrm>
            <a:off x="4039408" y="405765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θ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F62957-4E5B-504B-926C-D3379F35B095}"/>
              </a:ext>
            </a:extLst>
          </p:cNvPr>
          <p:cNvSpPr txBox="1"/>
          <p:nvPr/>
        </p:nvSpPr>
        <p:spPr>
          <a:xfrm>
            <a:off x="3665573" y="90178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3A39004-A1BC-B64F-BEA2-2F9A32534E3B}"/>
              </a:ext>
            </a:extLst>
          </p:cNvPr>
          <p:cNvCxnSpPr/>
          <p:nvPr/>
        </p:nvCxnSpPr>
        <p:spPr>
          <a:xfrm>
            <a:off x="2284332" y="984677"/>
            <a:ext cx="3251528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624F1A0-CB36-8141-B6DC-A40690879F62}"/>
              </a:ext>
            </a:extLst>
          </p:cNvPr>
          <p:cNvCxnSpPr/>
          <p:nvPr/>
        </p:nvCxnSpPr>
        <p:spPr>
          <a:xfrm>
            <a:off x="2955794" y="2548660"/>
            <a:ext cx="2291858" cy="143067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A8B1D1A-9140-9C48-8782-0774C30C13C6}"/>
              </a:ext>
            </a:extLst>
          </p:cNvPr>
          <p:cNvSpPr txBox="1"/>
          <p:nvPr/>
        </p:nvSpPr>
        <p:spPr>
          <a:xfrm>
            <a:off x="4234933" y="3013924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3176831-AA55-574C-A6E2-5600114D3A49}"/>
              </a:ext>
            </a:extLst>
          </p:cNvPr>
          <p:cNvCxnSpPr/>
          <p:nvPr/>
        </p:nvCxnSpPr>
        <p:spPr>
          <a:xfrm>
            <a:off x="1976926" y="672493"/>
            <a:ext cx="0" cy="282272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1DB22908-4114-044A-A831-CEC868B83B5E}"/>
              </a:ext>
            </a:extLst>
          </p:cNvPr>
          <p:cNvSpPr/>
          <p:nvPr/>
        </p:nvSpPr>
        <p:spPr>
          <a:xfrm>
            <a:off x="3848478" y="3495221"/>
            <a:ext cx="140128" cy="1401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F9E4F7B-C8B9-F443-B86E-A27BB1560ACE}"/>
              </a:ext>
            </a:extLst>
          </p:cNvPr>
          <p:cNvCxnSpPr>
            <a:endCxn id="138" idx="5"/>
          </p:cNvCxnSpPr>
          <p:nvPr/>
        </p:nvCxnSpPr>
        <p:spPr>
          <a:xfrm flipH="1" flipV="1">
            <a:off x="3968085" y="3614828"/>
            <a:ext cx="1570004" cy="9044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D7EEA62-FF28-ED44-8781-DD6976E37CEB}"/>
              </a:ext>
            </a:extLst>
          </p:cNvPr>
          <p:cNvCxnSpPr/>
          <p:nvPr/>
        </p:nvCxnSpPr>
        <p:spPr>
          <a:xfrm flipH="1">
            <a:off x="5132274" y="3804773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7A6DC3E-E198-C246-A4E8-A2E5704B94A4}"/>
              </a:ext>
            </a:extLst>
          </p:cNvPr>
          <p:cNvCxnSpPr/>
          <p:nvPr/>
        </p:nvCxnSpPr>
        <p:spPr>
          <a:xfrm>
            <a:off x="2268273" y="672493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B008474-1BA1-D24B-9CDC-D6C9263600B3}"/>
              </a:ext>
            </a:extLst>
          </p:cNvPr>
          <p:cNvCxnSpPr/>
          <p:nvPr/>
        </p:nvCxnSpPr>
        <p:spPr>
          <a:xfrm>
            <a:off x="5538089" y="672493"/>
            <a:ext cx="0" cy="92178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7C752D4-BAA6-8247-AA48-9608AF948976}"/>
              </a:ext>
            </a:extLst>
          </p:cNvPr>
          <p:cNvCxnSpPr>
            <a:stCxn id="138" idx="2"/>
          </p:cNvCxnSpPr>
          <p:nvPr/>
        </p:nvCxnSpPr>
        <p:spPr>
          <a:xfrm flipH="1">
            <a:off x="1744120" y="3565285"/>
            <a:ext cx="210435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1AEFD79-C348-1749-8043-7BFA36AF2342}"/>
              </a:ext>
            </a:extLst>
          </p:cNvPr>
          <p:cNvSpPr txBox="1"/>
          <p:nvPr/>
        </p:nvSpPr>
        <p:spPr>
          <a:xfrm>
            <a:off x="1578214" y="177554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67A9580-E132-664E-B658-B49D7CFDAB40}"/>
              </a:ext>
            </a:extLst>
          </p:cNvPr>
          <p:cNvSpPr txBox="1"/>
          <p:nvPr/>
        </p:nvSpPr>
        <p:spPr>
          <a:xfrm>
            <a:off x="2767339" y="167394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03" name="Right Arrow 202">
            <a:extLst>
              <a:ext uri="{FF2B5EF4-FFF2-40B4-BE49-F238E27FC236}">
                <a16:creationId xmlns:a16="http://schemas.microsoft.com/office/drawing/2014/main" id="{F71A122F-0ECF-9F47-9479-91A6EF3D5932}"/>
              </a:ext>
            </a:extLst>
          </p:cNvPr>
          <p:cNvSpPr/>
          <p:nvPr/>
        </p:nvSpPr>
        <p:spPr>
          <a:xfrm>
            <a:off x="5750547" y="447783"/>
            <a:ext cx="1188720" cy="650240"/>
          </a:xfrm>
          <a:prstGeom prst="rightArrow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Times New Roman"/>
                <a:cs typeface="Times New Roman"/>
              </a:rPr>
              <a:t>v</a:t>
            </a:r>
            <a:r>
              <a:rPr lang="en-US" sz="2400" i="1" baseline="-25000" dirty="0">
                <a:latin typeface="Times New Roman"/>
                <a:cs typeface="Times New Roman"/>
              </a:rPr>
              <a:t>f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47837B3-C428-0649-8EE3-DBAF047C361F}"/>
              </a:ext>
            </a:extLst>
          </p:cNvPr>
          <p:cNvCxnSpPr/>
          <p:nvPr/>
        </p:nvCxnSpPr>
        <p:spPr>
          <a:xfrm>
            <a:off x="7453166" y="1363446"/>
            <a:ext cx="0" cy="25799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F03337C-C27E-AC46-9F93-0E4F552E7394}"/>
              </a:ext>
            </a:extLst>
          </p:cNvPr>
          <p:cNvSpPr txBox="1"/>
          <p:nvPr/>
        </p:nvSpPr>
        <p:spPr>
          <a:xfrm>
            <a:off x="7453168" y="2325103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baseline="-25000" dirty="0">
                <a:latin typeface="Times New Roman"/>
                <a:cs typeface="Times New Roman"/>
              </a:rPr>
              <a:t>m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1F851DD-949F-304F-9468-D4784252079C}"/>
              </a:ext>
            </a:extLst>
          </p:cNvPr>
          <p:cNvSpPr txBox="1"/>
          <p:nvPr/>
        </p:nvSpPr>
        <p:spPr>
          <a:xfrm>
            <a:off x="3173329" y="215433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D4A9B88C-4D26-104E-84F4-EE3143F243AD}"/>
              </a:ext>
            </a:extLst>
          </p:cNvPr>
          <p:cNvSpPr/>
          <p:nvPr/>
        </p:nvSpPr>
        <p:spPr>
          <a:xfrm>
            <a:off x="3106182" y="2310898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FA4104-626C-A54E-8B2B-B50696D32394}"/>
              </a:ext>
            </a:extLst>
          </p:cNvPr>
          <p:cNvSpPr txBox="1"/>
          <p:nvPr/>
        </p:nvSpPr>
        <p:spPr>
          <a:xfrm>
            <a:off x="5563586" y="3958520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m</a:t>
            </a:r>
            <a:r>
              <a:rPr lang="en-US" sz="2400" i="1" baseline="-25000" dirty="0">
                <a:latin typeface="Times New Roman"/>
                <a:cs typeface="Times New Roman"/>
              </a:rPr>
              <a:t>s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F57B91BF-2991-2449-825D-46871ED957B8}"/>
              </a:ext>
            </a:extLst>
          </p:cNvPr>
          <p:cNvSpPr/>
          <p:nvPr/>
        </p:nvSpPr>
        <p:spPr>
          <a:xfrm>
            <a:off x="5180507" y="3837410"/>
            <a:ext cx="582332" cy="305016"/>
          </a:xfrm>
          <a:custGeom>
            <a:avLst/>
            <a:gdLst>
              <a:gd name="connsiteX0" fmla="*/ 0 w 582332"/>
              <a:gd name="connsiteY0" fmla="*/ 299470 h 305016"/>
              <a:gd name="connsiteX1" fmla="*/ 582332 w 582332"/>
              <a:gd name="connsiteY1" fmla="*/ 305016 h 305016"/>
              <a:gd name="connsiteX2" fmla="*/ 576786 w 582332"/>
              <a:gd name="connsiteY2" fmla="*/ 0 h 30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332" h="305016">
                <a:moveTo>
                  <a:pt x="0" y="299470"/>
                </a:moveTo>
                <a:lnTo>
                  <a:pt x="582332" y="305016"/>
                </a:lnTo>
                <a:lnTo>
                  <a:pt x="576786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76C4AD0-2062-F64D-BF9E-684EEB556022}"/>
              </a:ext>
            </a:extLst>
          </p:cNvPr>
          <p:cNvCxnSpPr>
            <a:endCxn id="203" idx="4"/>
          </p:cNvCxnSpPr>
          <p:nvPr/>
        </p:nvCxnSpPr>
        <p:spPr>
          <a:xfrm flipH="1">
            <a:off x="5492364" y="3655899"/>
            <a:ext cx="603636" cy="303118"/>
          </a:xfrm>
          <a:prstGeom prst="line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7364D4C-61F5-654B-BA11-DE45E2D51525}"/>
              </a:ext>
            </a:extLst>
          </p:cNvPr>
          <p:cNvSpPr/>
          <p:nvPr/>
        </p:nvSpPr>
        <p:spPr>
          <a:xfrm>
            <a:off x="0" y="5956012"/>
            <a:ext cx="9144000" cy="366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BA2F028-1F64-1C42-8B76-40DAC8D33F7A}"/>
              </a:ext>
            </a:extLst>
          </p:cNvPr>
          <p:cNvCxnSpPr/>
          <p:nvPr/>
        </p:nvCxnSpPr>
        <p:spPr>
          <a:xfrm>
            <a:off x="1493507" y="672495"/>
            <a:ext cx="0" cy="528351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354AC0A7-F663-C145-A68F-6C57E572896E}"/>
              </a:ext>
            </a:extLst>
          </p:cNvPr>
          <p:cNvSpPr txBox="1"/>
          <p:nvPr/>
        </p:nvSpPr>
        <p:spPr>
          <a:xfrm>
            <a:off x="1456294" y="4014441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baseline="-25000" dirty="0" err="1">
                <a:latin typeface="Times New Roman"/>
                <a:cs typeface="Times New Roman"/>
              </a:rPr>
              <a:t>d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EECCE2A-146E-934D-96B7-1465D064369B}"/>
              </a:ext>
            </a:extLst>
          </p:cNvPr>
          <p:cNvCxnSpPr>
            <a:stCxn id="110" idx="1"/>
            <a:endCxn id="111" idx="1"/>
          </p:cNvCxnSpPr>
          <p:nvPr/>
        </p:nvCxnSpPr>
        <p:spPr>
          <a:xfrm>
            <a:off x="2268275" y="476601"/>
            <a:ext cx="495153" cy="2381399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F9B080E-D58C-7642-8F52-C09C5145D94D}"/>
              </a:ext>
            </a:extLst>
          </p:cNvPr>
          <p:cNvCxnSpPr>
            <a:stCxn id="110" idx="3"/>
            <a:endCxn id="111" idx="3"/>
          </p:cNvCxnSpPr>
          <p:nvPr/>
        </p:nvCxnSpPr>
        <p:spPr>
          <a:xfrm flipH="1">
            <a:off x="5061023" y="476601"/>
            <a:ext cx="477066" cy="3780445"/>
          </a:xfrm>
          <a:prstGeom prst="line">
            <a:avLst/>
          </a:prstGeom>
          <a:ln>
            <a:solidFill>
              <a:srgbClr val="AFB2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18F5B00-F868-A143-A103-A3E6092D3B7A}"/>
              </a:ext>
            </a:extLst>
          </p:cNvPr>
          <p:cNvSpPr txBox="1"/>
          <p:nvPr/>
        </p:nvSpPr>
        <p:spPr>
          <a:xfrm>
            <a:off x="5563585" y="2325101"/>
            <a:ext cx="165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 to Clear </a:t>
            </a:r>
          </a:p>
          <a:p>
            <a:pPr algn="ctr"/>
            <a:r>
              <a:rPr lang="en-US" dirty="0"/>
              <a:t>of Mosquitos</a:t>
            </a:r>
          </a:p>
          <a:p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27B6F5E-16A0-934E-88AD-8A3EB2B56D3E}"/>
              </a:ext>
            </a:extLst>
          </p:cNvPr>
          <p:cNvCxnSpPr/>
          <p:nvPr/>
        </p:nvCxnSpPr>
        <p:spPr>
          <a:xfrm flipH="1">
            <a:off x="2838761" y="2395233"/>
            <a:ext cx="205671" cy="3457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CD7C787-4C7C-2C4D-AD38-31392F729FAC}"/>
              </a:ext>
            </a:extLst>
          </p:cNvPr>
          <p:cNvSpPr txBox="1"/>
          <p:nvPr/>
        </p:nvSpPr>
        <p:spPr>
          <a:xfrm>
            <a:off x="8283561" y="1107033"/>
            <a:ext cx="81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baseline="-25000" dirty="0" err="1">
                <a:latin typeface="Times New Roman"/>
                <a:cs typeface="Times New Roman"/>
              </a:rPr>
              <a:t>top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0C7F7A8-F966-874E-AB65-BC545B25D584}"/>
              </a:ext>
            </a:extLst>
          </p:cNvPr>
          <p:cNvSpPr txBox="1"/>
          <p:nvPr/>
        </p:nvSpPr>
        <p:spPr>
          <a:xfrm>
            <a:off x="8283559" y="3663718"/>
            <a:ext cx="11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baseline="-25000" dirty="0" err="1">
                <a:latin typeface="Times New Roman"/>
                <a:cs typeface="Times New Roman"/>
              </a:rPr>
              <a:t>bottom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6D21048-F842-2C4C-8147-210F799AD4C5}"/>
              </a:ext>
            </a:extLst>
          </p:cNvPr>
          <p:cNvSpPr txBox="1"/>
          <p:nvPr/>
        </p:nvSpPr>
        <p:spPr>
          <a:xfrm>
            <a:off x="1561279" y="4521781"/>
            <a:ext cx="176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Region Cleared </a:t>
            </a:r>
          </a:p>
          <a:p>
            <a:pPr algn="ctr"/>
            <a:r>
              <a:rPr lang="en-US" dirty="0"/>
              <a:t>of Mosquitos</a:t>
            </a:r>
          </a:p>
          <a:p>
            <a:endParaRPr lang="en-US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3190BF9-6328-3E4C-BA56-AC528A98016A}"/>
              </a:ext>
            </a:extLst>
          </p:cNvPr>
          <p:cNvGrpSpPr/>
          <p:nvPr/>
        </p:nvGrpSpPr>
        <p:grpSpPr>
          <a:xfrm>
            <a:off x="151465" y="3108469"/>
            <a:ext cx="2760960" cy="711010"/>
            <a:chOff x="151465" y="3643570"/>
            <a:chExt cx="2760960" cy="711010"/>
          </a:xfrm>
          <a:solidFill>
            <a:schemeClr val="bg1"/>
          </a:solidFill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636BDB15-AEFB-A54E-9EC5-ADD5A1B18031}"/>
                </a:ext>
              </a:extLst>
            </p:cNvPr>
            <p:cNvSpPr/>
            <p:nvPr/>
          </p:nvSpPr>
          <p:spPr>
            <a:xfrm>
              <a:off x="2866706" y="364357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A01522D-27AD-4345-BB6F-010A53E21499}"/>
                </a:ext>
              </a:extLst>
            </p:cNvPr>
            <p:cNvSpPr/>
            <p:nvPr/>
          </p:nvSpPr>
          <p:spPr>
            <a:xfrm>
              <a:off x="2866706" y="40025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402A1E9-490D-754A-B1BE-D0F28D65D155}"/>
                </a:ext>
              </a:extLst>
            </p:cNvPr>
            <p:cNvSpPr/>
            <p:nvPr/>
          </p:nvSpPr>
          <p:spPr>
            <a:xfrm>
              <a:off x="2479972" y="383781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1E45CAD-7DED-F847-A927-B6419D3DF5B5}"/>
                </a:ext>
              </a:extLst>
            </p:cNvPr>
            <p:cNvSpPr/>
            <p:nvPr/>
          </p:nvSpPr>
          <p:spPr>
            <a:xfrm>
              <a:off x="2479972" y="4196796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6ABCE20-9443-AC4E-9790-2D972EB814AF}"/>
                </a:ext>
              </a:extLst>
            </p:cNvPr>
            <p:cNvSpPr/>
            <p:nvPr/>
          </p:nvSpPr>
          <p:spPr>
            <a:xfrm>
              <a:off x="2093238" y="394988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91795EBD-C7DE-1E45-A40F-4150F872FCCB}"/>
                </a:ext>
              </a:extLst>
            </p:cNvPr>
            <p:cNvSpPr/>
            <p:nvPr/>
          </p:nvSpPr>
          <p:spPr>
            <a:xfrm>
              <a:off x="2093238" y="4308861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EAFD80C-5936-1344-BD07-07F5166B04C0}"/>
                </a:ext>
              </a:extLst>
            </p:cNvPr>
            <p:cNvSpPr/>
            <p:nvPr/>
          </p:nvSpPr>
          <p:spPr>
            <a:xfrm>
              <a:off x="1698401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D27821-1ED7-F146-A653-DEB2E0AEFCCB}"/>
                </a:ext>
              </a:extLst>
            </p:cNvPr>
            <p:cNvSpPr/>
            <p:nvPr/>
          </p:nvSpPr>
          <p:spPr>
            <a:xfrm>
              <a:off x="1698401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6CD3B90-497B-0149-8273-18780B7C48AA}"/>
                </a:ext>
              </a:extLst>
            </p:cNvPr>
            <p:cNvSpPr/>
            <p:nvPr/>
          </p:nvSpPr>
          <p:spPr>
            <a:xfrm>
              <a:off x="1311667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BCD1AA11-29A9-E143-B3FA-58EECC1E39E5}"/>
                </a:ext>
              </a:extLst>
            </p:cNvPr>
            <p:cNvSpPr/>
            <p:nvPr/>
          </p:nvSpPr>
          <p:spPr>
            <a:xfrm>
              <a:off x="1311667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A0C410F-82BC-3142-B649-149BD90BFC26}"/>
                </a:ext>
              </a:extLst>
            </p:cNvPr>
            <p:cNvSpPr/>
            <p:nvPr/>
          </p:nvSpPr>
          <p:spPr>
            <a:xfrm>
              <a:off x="924933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9D71B13-940C-7345-8A3C-BDF12D46FACF}"/>
                </a:ext>
              </a:extLst>
            </p:cNvPr>
            <p:cNvSpPr/>
            <p:nvPr/>
          </p:nvSpPr>
          <p:spPr>
            <a:xfrm>
              <a:off x="924933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8D6768D7-97D9-AE4C-86E8-FC15BAB5822D}"/>
                </a:ext>
              </a:extLst>
            </p:cNvPr>
            <p:cNvSpPr/>
            <p:nvPr/>
          </p:nvSpPr>
          <p:spPr>
            <a:xfrm>
              <a:off x="538199" y="394565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40A017F-7C07-984E-9CA5-C2F342D532AF}"/>
                </a:ext>
              </a:extLst>
            </p:cNvPr>
            <p:cNvSpPr/>
            <p:nvPr/>
          </p:nvSpPr>
          <p:spPr>
            <a:xfrm>
              <a:off x="538199" y="4304630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A9A3754-AD8B-984F-A69D-E36B18E8AF78}"/>
                </a:ext>
              </a:extLst>
            </p:cNvPr>
            <p:cNvSpPr/>
            <p:nvPr/>
          </p:nvSpPr>
          <p:spPr>
            <a:xfrm>
              <a:off x="151465" y="394141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A1CB14D-3987-0949-B3E8-490098E093F2}"/>
                </a:ext>
              </a:extLst>
            </p:cNvPr>
            <p:cNvSpPr/>
            <p:nvPr/>
          </p:nvSpPr>
          <p:spPr>
            <a:xfrm>
              <a:off x="151465" y="4300399"/>
              <a:ext cx="45719" cy="45719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Arc 237">
            <a:extLst>
              <a:ext uri="{FF2B5EF4-FFF2-40B4-BE49-F238E27FC236}">
                <a16:creationId xmlns:a16="http://schemas.microsoft.com/office/drawing/2014/main" id="{C86C257F-11AA-B246-A541-5A4BFA1E2090}"/>
              </a:ext>
            </a:extLst>
          </p:cNvPr>
          <p:cNvSpPr/>
          <p:nvPr/>
        </p:nvSpPr>
        <p:spPr>
          <a:xfrm>
            <a:off x="4503198" y="3489652"/>
            <a:ext cx="2081583" cy="2081583"/>
          </a:xfrm>
          <a:prstGeom prst="arc">
            <a:avLst>
              <a:gd name="adj1" fmla="val 10913672"/>
              <a:gd name="adj2" fmla="val 12573365"/>
            </a:avLst>
          </a:prstGeom>
          <a:ln w="508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24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Becker, Aaron T</cp:lastModifiedBy>
  <cp:revision>19</cp:revision>
  <dcterms:created xsi:type="dcterms:W3CDTF">2016-02-19T15:57:39Z</dcterms:created>
  <dcterms:modified xsi:type="dcterms:W3CDTF">2018-02-21T22:25:46Z</dcterms:modified>
</cp:coreProperties>
</file>