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051925" cy="1189038"/>
  <p:notesSz cx="6858000" cy="9144000"/>
  <p:defaultTextStyle>
    <a:defPPr>
      <a:defRPr lang="en-US"/>
    </a:defPPr>
    <a:lvl1pPr marL="0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4294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8589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2883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37177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71471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05766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40060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74354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5">
          <p15:clr>
            <a:srgbClr val="A4A3A4"/>
          </p15:clr>
        </p15:guide>
        <p15:guide id="2" pos="2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77" y="749"/>
      </p:cViewPr>
      <p:guideLst>
        <p:guide orient="horz" pos="375"/>
        <p:guide pos="28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895" y="369373"/>
            <a:ext cx="7694136" cy="2548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789" y="673788"/>
            <a:ext cx="6336348" cy="3038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4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8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1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0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5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5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2647" y="47618"/>
            <a:ext cx="2036683" cy="10145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596" y="47618"/>
            <a:ext cx="5959184" cy="10145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2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040" y="764068"/>
            <a:ext cx="7694136" cy="236156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40" y="503965"/>
            <a:ext cx="7694136" cy="260103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429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85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28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3717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714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0576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400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743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596" y="277444"/>
            <a:ext cx="3997934" cy="78471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1395" y="277444"/>
            <a:ext cx="3997934" cy="78471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5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596" y="266158"/>
            <a:ext cx="3999506" cy="11092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294" indent="0">
              <a:buNone/>
              <a:defRPr sz="1900" b="1"/>
            </a:lvl2pPr>
            <a:lvl3pPr marL="868589" indent="0">
              <a:buNone/>
              <a:defRPr sz="1700" b="1"/>
            </a:lvl3pPr>
            <a:lvl4pPr marL="1302883" indent="0">
              <a:buNone/>
              <a:defRPr sz="1500" b="1"/>
            </a:lvl4pPr>
            <a:lvl5pPr marL="1737177" indent="0">
              <a:buNone/>
              <a:defRPr sz="1500" b="1"/>
            </a:lvl5pPr>
            <a:lvl6pPr marL="2171471" indent="0">
              <a:buNone/>
              <a:defRPr sz="1500" b="1"/>
            </a:lvl6pPr>
            <a:lvl7pPr marL="2605766" indent="0">
              <a:buNone/>
              <a:defRPr sz="1500" b="1"/>
            </a:lvl7pPr>
            <a:lvl8pPr marL="3040060" indent="0">
              <a:buNone/>
              <a:defRPr sz="1500" b="1"/>
            </a:lvl8pPr>
            <a:lvl9pPr marL="347435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596" y="377080"/>
            <a:ext cx="3999506" cy="685073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8255" y="266158"/>
            <a:ext cx="4001077" cy="11092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294" indent="0">
              <a:buNone/>
              <a:defRPr sz="1900" b="1"/>
            </a:lvl2pPr>
            <a:lvl3pPr marL="868589" indent="0">
              <a:buNone/>
              <a:defRPr sz="1700" b="1"/>
            </a:lvl3pPr>
            <a:lvl4pPr marL="1302883" indent="0">
              <a:buNone/>
              <a:defRPr sz="1500" b="1"/>
            </a:lvl4pPr>
            <a:lvl5pPr marL="1737177" indent="0">
              <a:buNone/>
              <a:defRPr sz="1500" b="1"/>
            </a:lvl5pPr>
            <a:lvl6pPr marL="2171471" indent="0">
              <a:buNone/>
              <a:defRPr sz="1500" b="1"/>
            </a:lvl6pPr>
            <a:lvl7pPr marL="2605766" indent="0">
              <a:buNone/>
              <a:defRPr sz="1500" b="1"/>
            </a:lvl7pPr>
            <a:lvl8pPr marL="3040060" indent="0">
              <a:buNone/>
              <a:defRPr sz="1500" b="1"/>
            </a:lvl8pPr>
            <a:lvl9pPr marL="347435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8255" y="377080"/>
            <a:ext cx="4001077" cy="685073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5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3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00" y="47341"/>
            <a:ext cx="2978021" cy="2014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051" y="47341"/>
            <a:ext cx="5060278" cy="1014812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2600" y="248818"/>
            <a:ext cx="2978021" cy="813335"/>
          </a:xfrm>
        </p:spPr>
        <p:txBody>
          <a:bodyPr/>
          <a:lstStyle>
            <a:lvl1pPr marL="0" indent="0">
              <a:buNone/>
              <a:defRPr sz="1300"/>
            </a:lvl1pPr>
            <a:lvl2pPr marL="434294" indent="0">
              <a:buNone/>
              <a:defRPr sz="1100"/>
            </a:lvl2pPr>
            <a:lvl3pPr marL="868589" indent="0">
              <a:buNone/>
              <a:defRPr sz="900"/>
            </a:lvl3pPr>
            <a:lvl4pPr marL="1302883" indent="0">
              <a:buNone/>
              <a:defRPr sz="900"/>
            </a:lvl4pPr>
            <a:lvl5pPr marL="1737177" indent="0">
              <a:buNone/>
              <a:defRPr sz="900"/>
            </a:lvl5pPr>
            <a:lvl6pPr marL="2171471" indent="0">
              <a:buNone/>
              <a:defRPr sz="900"/>
            </a:lvl6pPr>
            <a:lvl7pPr marL="2605766" indent="0">
              <a:buNone/>
              <a:defRPr sz="900"/>
            </a:lvl7pPr>
            <a:lvl8pPr marL="3040060" indent="0">
              <a:buNone/>
              <a:defRPr sz="900"/>
            </a:lvl8pPr>
            <a:lvl9pPr marL="34743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1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243" y="832327"/>
            <a:ext cx="5431155" cy="9826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74243" y="106243"/>
            <a:ext cx="5431155" cy="713423"/>
          </a:xfrm>
        </p:spPr>
        <p:txBody>
          <a:bodyPr/>
          <a:lstStyle>
            <a:lvl1pPr marL="0" indent="0">
              <a:buNone/>
              <a:defRPr sz="3000"/>
            </a:lvl1pPr>
            <a:lvl2pPr marL="434294" indent="0">
              <a:buNone/>
              <a:defRPr sz="2700"/>
            </a:lvl2pPr>
            <a:lvl3pPr marL="868589" indent="0">
              <a:buNone/>
              <a:defRPr sz="2300"/>
            </a:lvl3pPr>
            <a:lvl4pPr marL="1302883" indent="0">
              <a:buNone/>
              <a:defRPr sz="1900"/>
            </a:lvl4pPr>
            <a:lvl5pPr marL="1737177" indent="0">
              <a:buNone/>
              <a:defRPr sz="1900"/>
            </a:lvl5pPr>
            <a:lvl6pPr marL="2171471" indent="0">
              <a:buNone/>
              <a:defRPr sz="1900"/>
            </a:lvl6pPr>
            <a:lvl7pPr marL="2605766" indent="0">
              <a:buNone/>
              <a:defRPr sz="1900"/>
            </a:lvl7pPr>
            <a:lvl8pPr marL="3040060" indent="0">
              <a:buNone/>
              <a:defRPr sz="1900"/>
            </a:lvl8pPr>
            <a:lvl9pPr marL="3474354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4243" y="930588"/>
            <a:ext cx="5431155" cy="139547"/>
          </a:xfrm>
        </p:spPr>
        <p:txBody>
          <a:bodyPr/>
          <a:lstStyle>
            <a:lvl1pPr marL="0" indent="0">
              <a:buNone/>
              <a:defRPr sz="1300"/>
            </a:lvl1pPr>
            <a:lvl2pPr marL="434294" indent="0">
              <a:buNone/>
              <a:defRPr sz="1100"/>
            </a:lvl2pPr>
            <a:lvl3pPr marL="868589" indent="0">
              <a:buNone/>
              <a:defRPr sz="900"/>
            </a:lvl3pPr>
            <a:lvl4pPr marL="1302883" indent="0">
              <a:buNone/>
              <a:defRPr sz="900"/>
            </a:lvl4pPr>
            <a:lvl5pPr marL="1737177" indent="0">
              <a:buNone/>
              <a:defRPr sz="900"/>
            </a:lvl5pPr>
            <a:lvl6pPr marL="2171471" indent="0">
              <a:buNone/>
              <a:defRPr sz="900"/>
            </a:lvl6pPr>
            <a:lvl7pPr marL="2605766" indent="0">
              <a:buNone/>
              <a:defRPr sz="900"/>
            </a:lvl7pPr>
            <a:lvl8pPr marL="3040060" indent="0">
              <a:buNone/>
              <a:defRPr sz="900"/>
            </a:lvl8pPr>
            <a:lvl9pPr marL="34743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4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598" y="47617"/>
            <a:ext cx="8146733" cy="198173"/>
          </a:xfrm>
          <a:prstGeom prst="rect">
            <a:avLst/>
          </a:prstGeom>
        </p:spPr>
        <p:txBody>
          <a:bodyPr vert="horz" lIns="86859" tIns="43429" rIns="86859" bIns="4342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598" y="277444"/>
            <a:ext cx="8146733" cy="784710"/>
          </a:xfrm>
          <a:prstGeom prst="rect">
            <a:avLst/>
          </a:prstGeom>
        </p:spPr>
        <p:txBody>
          <a:bodyPr vert="horz" lIns="86859" tIns="43429" rIns="86859" bIns="4342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596" y="1102064"/>
            <a:ext cx="2112116" cy="63305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4544-109E-374A-A6BF-6CE9DED3E76E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2743" y="1102064"/>
            <a:ext cx="2866443" cy="63305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7213" y="1102064"/>
            <a:ext cx="2112116" cy="63305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5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4294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721" indent="-325721" algn="l" defTabSz="434294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5728" indent="-271434" algn="l" defTabSz="434294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736" indent="-217147" algn="l" defTabSz="43429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030" indent="-217147" algn="l" defTabSz="434294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324" indent="-217147" algn="l" defTabSz="434294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8619" indent="-217147" algn="l" defTabSz="43429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2913" indent="-217147" algn="l" defTabSz="43429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57207" indent="-217147" algn="l" defTabSz="43429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91501" indent="-217147" algn="l" defTabSz="43429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294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8589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2883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7177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1471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5766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0060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4354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package" Target="../embeddings/Microsoft_Word_Document4.docx"/><Relationship Id="rId18" Type="http://schemas.openxmlformats.org/officeDocument/2006/relationships/image" Target="../media/image8.emf"/><Relationship Id="rId3" Type="http://schemas.openxmlformats.org/officeDocument/2006/relationships/package" Target="../embeddings/Microsoft_Word_Document.docx"/><Relationship Id="rId7" Type="http://schemas.openxmlformats.org/officeDocument/2006/relationships/package" Target="../embeddings/Microsoft_Word_Document2.docx"/><Relationship Id="rId12" Type="http://schemas.openxmlformats.org/officeDocument/2006/relationships/image" Target="../media/image5.emf"/><Relationship Id="rId17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1.bin"/><Relationship Id="rId5" Type="http://schemas.openxmlformats.org/officeDocument/2006/relationships/package" Target="../embeddings/Microsoft_Word_Document1.docx"/><Relationship Id="rId1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package" Target="../embeddings/Microsoft_Word_Document3.docx"/><Relationship Id="rId1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0" y="-108"/>
            <a:ext cx="9059334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15698" y="383201"/>
            <a:ext cx="7977909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171314" y="38320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706533" y="38320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087533" y="38320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918805" y="38171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703896" y="38320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Left Brace 114"/>
          <p:cNvSpPr/>
          <p:nvPr/>
        </p:nvSpPr>
        <p:spPr>
          <a:xfrm rot="16200000">
            <a:off x="4413445" y="-3134358"/>
            <a:ext cx="182420" cy="7977911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6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451727"/>
              </p:ext>
            </p:extLst>
          </p:nvPr>
        </p:nvGraphicFramePr>
        <p:xfrm>
          <a:off x="1827860" y="355993"/>
          <a:ext cx="1082364" cy="38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Document" r:id="rId3" imgW="5943600" imgH="2108200" progId="Word.Document.12">
                  <p:embed/>
                </p:oleObj>
              </mc:Choice>
              <mc:Fallback>
                <p:oleObj name="Document" r:id="rId3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7860" y="355993"/>
                        <a:ext cx="1082364" cy="38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390526"/>
              </p:ext>
            </p:extLst>
          </p:nvPr>
        </p:nvGraphicFramePr>
        <p:xfrm>
          <a:off x="4130880" y="764200"/>
          <a:ext cx="1082364" cy="38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Document" r:id="rId5" imgW="5943600" imgH="2108200" progId="Word.Document.12">
                  <p:embed/>
                </p:oleObj>
              </mc:Choice>
              <mc:Fallback>
                <p:oleObj name="Document" r:id="rId5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0880" y="764200"/>
                        <a:ext cx="1082364" cy="38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601195"/>
              </p:ext>
            </p:extLst>
          </p:nvPr>
        </p:nvGraphicFramePr>
        <p:xfrm>
          <a:off x="7365063" y="364204"/>
          <a:ext cx="1082364" cy="38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Document" r:id="rId7" imgW="5943600" imgH="2108200" progId="Word.Document.12">
                  <p:embed/>
                </p:oleObj>
              </mc:Choice>
              <mc:Fallback>
                <p:oleObj name="Document" r:id="rId7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65063" y="364204"/>
                        <a:ext cx="1082364" cy="38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896124"/>
              </p:ext>
            </p:extLst>
          </p:nvPr>
        </p:nvGraphicFramePr>
        <p:xfrm>
          <a:off x="5389079" y="355993"/>
          <a:ext cx="1082364" cy="38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Document" r:id="rId9" imgW="5943600" imgH="2108200" progId="Word.Document.12">
                  <p:embed/>
                </p:oleObj>
              </mc:Choice>
              <mc:Fallback>
                <p:oleObj name="Document" r:id="rId9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89079" y="355993"/>
                        <a:ext cx="1082364" cy="38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Oval 119"/>
          <p:cNvSpPr/>
          <p:nvPr/>
        </p:nvSpPr>
        <p:spPr>
          <a:xfrm>
            <a:off x="2552314" y="385093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1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308399"/>
              </p:ext>
            </p:extLst>
          </p:nvPr>
        </p:nvGraphicFramePr>
        <p:xfrm>
          <a:off x="2193925" y="358775"/>
          <a:ext cx="10826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Document" r:id="rId11" imgW="5943600" imgH="2108200" progId="Word.Document.12">
                  <p:embed/>
                </p:oleObj>
              </mc:Choice>
              <mc:Fallback>
                <p:oleObj name="Document" r:id="rId11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3925" y="358775"/>
                        <a:ext cx="108267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2" name="Straight Arrow Connector 121"/>
          <p:cNvCxnSpPr>
            <a:stCxn id="109" idx="1"/>
          </p:cNvCxnSpPr>
          <p:nvPr/>
        </p:nvCxnSpPr>
        <p:spPr>
          <a:xfrm flipV="1">
            <a:off x="515698" y="561750"/>
            <a:ext cx="1655616" cy="11544"/>
          </a:xfrm>
          <a:prstGeom prst="straightConnector1">
            <a:avLst/>
          </a:prstGeom>
          <a:ln>
            <a:solidFill>
              <a:srgbClr val="0000FF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2933314" y="561750"/>
            <a:ext cx="2773219" cy="0"/>
          </a:xfrm>
          <a:prstGeom prst="straightConnector1">
            <a:avLst/>
          </a:prstGeom>
          <a:ln>
            <a:solidFill>
              <a:srgbClr val="0000FF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8084896" y="561750"/>
            <a:ext cx="438727" cy="0"/>
          </a:xfrm>
          <a:prstGeom prst="straightConnector1">
            <a:avLst/>
          </a:prstGeom>
          <a:ln>
            <a:solidFill>
              <a:srgbClr val="0000FF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1164553" y="385093"/>
            <a:ext cx="228600" cy="357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6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981097"/>
              </p:ext>
            </p:extLst>
          </p:nvPr>
        </p:nvGraphicFramePr>
        <p:xfrm>
          <a:off x="745597" y="289881"/>
          <a:ext cx="10826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Document" r:id="rId13" imgW="5943600" imgH="2552700" progId="Word.Document.12">
                  <p:embed/>
                </p:oleObj>
              </mc:Choice>
              <mc:Fallback>
                <p:oleObj name="Document" r:id="rId13" imgW="5943600" imgH="255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5597" y="289881"/>
                        <a:ext cx="1082675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" name="Rectangle 126"/>
          <p:cNvSpPr/>
          <p:nvPr/>
        </p:nvSpPr>
        <p:spPr>
          <a:xfrm>
            <a:off x="3882652" y="386900"/>
            <a:ext cx="789409" cy="3150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8237570" y="404233"/>
            <a:ext cx="157834" cy="3150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9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891284"/>
              </p:ext>
            </p:extLst>
          </p:nvPr>
        </p:nvGraphicFramePr>
        <p:xfrm>
          <a:off x="7873134" y="330362"/>
          <a:ext cx="88670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Document" r:id="rId15" imgW="4117179" imgH="2113760" progId="Word.Document.12">
                  <p:embed/>
                </p:oleObj>
              </mc:Choice>
              <mc:Fallback>
                <p:oleObj name="Document" r:id="rId15" imgW="4117179" imgH="21137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873134" y="330362"/>
                        <a:ext cx="88670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570327"/>
              </p:ext>
            </p:extLst>
          </p:nvPr>
        </p:nvGraphicFramePr>
        <p:xfrm>
          <a:off x="3739789" y="317628"/>
          <a:ext cx="1082364" cy="38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Document" r:id="rId17" imgW="5943600" imgH="2108200" progId="Word.Document.12">
                  <p:embed/>
                </p:oleObj>
              </mc:Choice>
              <mc:Fallback>
                <p:oleObj name="Document" r:id="rId17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39789" y="317628"/>
                        <a:ext cx="1082364" cy="38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02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Document</vt:lpstr>
      <vt:lpstr>PowerPoint Presentation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Arun</cp:lastModifiedBy>
  <cp:revision>7</cp:revision>
  <dcterms:created xsi:type="dcterms:W3CDTF">2017-02-22T12:34:21Z</dcterms:created>
  <dcterms:modified xsi:type="dcterms:W3CDTF">2017-03-05T10:32:56Z</dcterms:modified>
</cp:coreProperties>
</file>