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11553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5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80" y="1936"/>
      </p:cViewPr>
      <p:guideLst>
        <p:guide orient="horz" pos="2160"/>
        <p:guide pos="3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04CF-4456-46AA-BE77-1986DE188526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1143000"/>
            <a:ext cx="5019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7F8-771D-4ECA-9375-9C0748CC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6B7F8-771D-4ECA-9375-9C0748CC7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52" y="2130427"/>
            <a:ext cx="94820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3305" y="3886200"/>
            <a:ext cx="78087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7638" y="274640"/>
            <a:ext cx="250995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768" y="274640"/>
            <a:ext cx="7343947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197" y="4406902"/>
            <a:ext cx="94820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197" y="2906713"/>
            <a:ext cx="94820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768" y="1600202"/>
            <a:ext cx="49269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643" y="1600202"/>
            <a:ext cx="49269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768" y="1535113"/>
            <a:ext cx="49288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68" y="2174875"/>
            <a:ext cx="49288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6771" y="1535113"/>
            <a:ext cx="49308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6771" y="2174875"/>
            <a:ext cx="49308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68" y="273050"/>
            <a:ext cx="367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437" y="273052"/>
            <a:ext cx="623615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768" y="1435102"/>
            <a:ext cx="367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530" y="4800600"/>
            <a:ext cx="66932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6530" y="612775"/>
            <a:ext cx="66932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6530" y="5367338"/>
            <a:ext cx="66932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68" y="274638"/>
            <a:ext cx="10039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768" y="1600202"/>
            <a:ext cx="100398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768" y="6356352"/>
            <a:ext cx="2602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145A-2071-0644-A8C1-E274C944D784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1416" y="6356352"/>
            <a:ext cx="3532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677" y="6356352"/>
            <a:ext cx="2602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creenshot 2017-01-16 09.07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09678" y="-288430"/>
            <a:ext cx="3022600" cy="3657600"/>
          </a:xfrm>
          <a:prstGeom prst="rect">
            <a:avLst/>
          </a:prstGeom>
        </p:spPr>
      </p:pic>
      <p:pic>
        <p:nvPicPr>
          <p:cNvPr id="29" name="Picture 28" descr="Screenshot 2017-01-16 09.07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8789" y="-279298"/>
            <a:ext cx="3040863" cy="36576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0" name="Picture 29" descr="Screenshot 2017-01-16 09.07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413" y="-279298"/>
            <a:ext cx="3040864" cy="3657600"/>
          </a:xfrm>
          <a:prstGeom prst="rect">
            <a:avLst/>
          </a:prstGeom>
        </p:spPr>
      </p:pic>
      <p:pic>
        <p:nvPicPr>
          <p:cNvPr id="31" name="Picture 30" descr="Screenshot 2017-01-16 09.06.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66046" y="3060391"/>
            <a:ext cx="3036660" cy="3657600"/>
          </a:xfrm>
          <a:prstGeom prst="rect">
            <a:avLst/>
          </a:prstGeom>
        </p:spPr>
      </p:pic>
      <p:pic>
        <p:nvPicPr>
          <p:cNvPr id="32" name="Picture 31" descr="Screenshot 2017-01-16 09.06.4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0892" y="3060390"/>
            <a:ext cx="3036659" cy="3657600"/>
          </a:xfrm>
          <a:prstGeom prst="rect">
            <a:avLst/>
          </a:prstGeom>
        </p:spPr>
      </p:pic>
      <p:pic>
        <p:nvPicPr>
          <p:cNvPr id="33" name="Picture 32" descr="Screenshot 2017-01-16 09.06.23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8501" y="3065377"/>
            <a:ext cx="3026687" cy="36576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0" y="2974031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0,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= 4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13374" y="2965292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50,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= 4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24396" y="296529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2394,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= 4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92178" y="6331280"/>
            <a:ext cx="358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82,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= 300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0422" y="6331279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50,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= 300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6331282"/>
            <a:ext cx="365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move 0, </a:t>
            </a:r>
            <a:r>
              <a:rPr lang="en-US" sz="2400" i="1" dirty="0" smtClean="0">
                <a:latin typeface="Times New Roman"/>
                <a:cs typeface="Times New Roman"/>
              </a:rPr>
              <a:t>n </a:t>
            </a:r>
            <a:r>
              <a:rPr lang="en-US" sz="2400" dirty="0" smtClean="0">
                <a:latin typeface="Times New Roman"/>
                <a:cs typeface="Times New Roman"/>
              </a:rPr>
              <a:t>= 300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673" y="795792"/>
            <a:ext cx="24667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Particle (red)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3726" y="1593718"/>
            <a:ext cx="24161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/>
              <a:t>Unknown </a:t>
            </a:r>
            <a:r>
              <a:rPr lang="en-US" sz="2400" b="1" smtClean="0"/>
              <a:t>(grey</a:t>
            </a:r>
            <a:r>
              <a:rPr lang="en-US" sz="24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4798" y="50271"/>
            <a:ext cx="16829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Frontier (blue)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1822" y="2191498"/>
            <a:ext cx="17190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Obstacle (black)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21511" y="659677"/>
            <a:ext cx="388258" cy="25605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38320" y="2395938"/>
            <a:ext cx="683502" cy="2420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</p:cNvCxnSpPr>
          <p:nvPr/>
        </p:nvCxnSpPr>
        <p:spPr>
          <a:xfrm>
            <a:off x="6146291" y="881268"/>
            <a:ext cx="420747" cy="2473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07428" y="1841031"/>
            <a:ext cx="633466" cy="4216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922878" y="1168111"/>
            <a:ext cx="3064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Free space </a:t>
            </a:r>
            <a:r>
              <a:rPr lang="en-US" sz="2400" b="1" dirty="0" smtClean="0"/>
              <a:t>(white</a:t>
            </a:r>
            <a:r>
              <a:rPr lang="en-US" sz="2400" b="1" dirty="0"/>
              <a:t>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6415564" y="1506119"/>
            <a:ext cx="814162" cy="3184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7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12</cp:revision>
  <dcterms:created xsi:type="dcterms:W3CDTF">2017-01-16T15:06:08Z</dcterms:created>
  <dcterms:modified xsi:type="dcterms:W3CDTF">2017-02-28T05:21:23Z</dcterms:modified>
</cp:coreProperties>
</file>