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0058400" cy="2925763"/>
  <p:notesSz cx="6858000" cy="9144000"/>
  <p:defaultTextStyle>
    <a:defPPr>
      <a:defRPr lang="en-US"/>
    </a:defPPr>
    <a:lvl1pPr marL="0" algn="l" defTabSz="302083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1pPr>
    <a:lvl2pPr marL="302083" algn="l" defTabSz="302083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2pPr>
    <a:lvl3pPr marL="604167" algn="l" defTabSz="302083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3pPr>
    <a:lvl4pPr marL="906251" algn="l" defTabSz="302083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4pPr>
    <a:lvl5pPr marL="1208335" algn="l" defTabSz="302083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5pPr>
    <a:lvl6pPr marL="1510418" algn="l" defTabSz="302083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6pPr>
    <a:lvl7pPr marL="1812501" algn="l" defTabSz="302083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7pPr>
    <a:lvl8pPr marL="2114586" algn="l" defTabSz="302083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8pPr>
    <a:lvl9pPr marL="2416669" algn="l" defTabSz="302083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2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3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65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1552" y="-1256"/>
      </p:cViewPr>
      <p:guideLst>
        <p:guide orient="horz" pos="923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D5B59-FC0E-446E-8413-2B00ADDB6388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876425" y="1143000"/>
            <a:ext cx="1061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0395-08FC-421A-9028-58818C10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9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6033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1pPr>
    <a:lvl2pPr marL="318017" algn="l" defTabSz="636033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2pPr>
    <a:lvl3pPr marL="636033" algn="l" defTabSz="636033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3pPr>
    <a:lvl4pPr marL="954050" algn="l" defTabSz="636033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4pPr>
    <a:lvl5pPr marL="1272065" algn="l" defTabSz="636033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5pPr>
    <a:lvl6pPr marL="1590081" algn="l" defTabSz="636033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6pPr>
    <a:lvl7pPr marL="1908099" algn="l" defTabSz="636033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7pPr>
    <a:lvl8pPr marL="2226113" algn="l" defTabSz="636033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8pPr>
    <a:lvl9pPr marL="2544130" algn="l" defTabSz="636033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908891"/>
            <a:ext cx="8549640" cy="6271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1657933"/>
            <a:ext cx="7040880" cy="7476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2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7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1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0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4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5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4" y="117172"/>
            <a:ext cx="2263140" cy="24963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17172"/>
            <a:ext cx="6621780" cy="24963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2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8" y="1880078"/>
            <a:ext cx="8549640" cy="581089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8" y="1240069"/>
            <a:ext cx="8549640" cy="640013"/>
          </a:xfrm>
        </p:spPr>
        <p:txBody>
          <a:bodyPr anchor="b"/>
          <a:lstStyle>
            <a:lvl1pPr marL="0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1pPr>
            <a:lvl2pPr marL="434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8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2953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4pPr>
            <a:lvl5pPr marL="1737270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5pPr>
            <a:lvl6pPr marL="2171588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6pPr>
            <a:lvl7pPr marL="2605905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7pPr>
            <a:lvl8pPr marL="3040223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8pPr>
            <a:lvl9pPr marL="3474540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682685"/>
            <a:ext cx="4442460" cy="193086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899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682685"/>
            <a:ext cx="4442460" cy="193086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899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5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5" y="654914"/>
            <a:ext cx="4444207" cy="27293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318" indent="0">
              <a:buNone/>
              <a:defRPr sz="1899" b="1"/>
            </a:lvl2pPr>
            <a:lvl3pPr marL="868635" indent="0">
              <a:buNone/>
              <a:defRPr sz="1700" b="1"/>
            </a:lvl3pPr>
            <a:lvl4pPr marL="1302953" indent="0">
              <a:buNone/>
              <a:defRPr sz="1500" b="1"/>
            </a:lvl4pPr>
            <a:lvl5pPr marL="1737270" indent="0">
              <a:buNone/>
              <a:defRPr sz="1500" b="1"/>
            </a:lvl5pPr>
            <a:lvl6pPr marL="2171588" indent="0">
              <a:buNone/>
              <a:defRPr sz="1500" b="1"/>
            </a:lvl6pPr>
            <a:lvl7pPr marL="2605905" indent="0">
              <a:buNone/>
              <a:defRPr sz="1500" b="1"/>
            </a:lvl7pPr>
            <a:lvl8pPr marL="3040223" indent="0">
              <a:buNone/>
              <a:defRPr sz="1500" b="1"/>
            </a:lvl8pPr>
            <a:lvl9pPr marL="347454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5" y="927854"/>
            <a:ext cx="4444207" cy="1685700"/>
          </a:xfrm>
        </p:spPr>
        <p:txBody>
          <a:bodyPr/>
          <a:lstStyle>
            <a:lvl1pPr>
              <a:defRPr sz="2300"/>
            </a:lvl1pPr>
            <a:lvl2pPr>
              <a:defRPr sz="1899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9" y="654914"/>
            <a:ext cx="4445954" cy="27293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318" indent="0">
              <a:buNone/>
              <a:defRPr sz="1899" b="1"/>
            </a:lvl2pPr>
            <a:lvl3pPr marL="868635" indent="0">
              <a:buNone/>
              <a:defRPr sz="1700" b="1"/>
            </a:lvl3pPr>
            <a:lvl4pPr marL="1302953" indent="0">
              <a:buNone/>
              <a:defRPr sz="1500" b="1"/>
            </a:lvl4pPr>
            <a:lvl5pPr marL="1737270" indent="0">
              <a:buNone/>
              <a:defRPr sz="1500" b="1"/>
            </a:lvl5pPr>
            <a:lvl6pPr marL="2171588" indent="0">
              <a:buNone/>
              <a:defRPr sz="1500" b="1"/>
            </a:lvl6pPr>
            <a:lvl7pPr marL="2605905" indent="0">
              <a:buNone/>
              <a:defRPr sz="1500" b="1"/>
            </a:lvl7pPr>
            <a:lvl8pPr marL="3040223" indent="0">
              <a:buNone/>
              <a:defRPr sz="1500" b="1"/>
            </a:lvl8pPr>
            <a:lvl9pPr marL="347454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9" y="927854"/>
            <a:ext cx="4445954" cy="1685700"/>
          </a:xfrm>
        </p:spPr>
        <p:txBody>
          <a:bodyPr/>
          <a:lstStyle>
            <a:lvl1pPr>
              <a:defRPr sz="2300"/>
            </a:lvl1pPr>
            <a:lvl2pPr>
              <a:defRPr sz="1899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3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33" y="116489"/>
            <a:ext cx="3309145" cy="495754"/>
          </a:xfrm>
        </p:spPr>
        <p:txBody>
          <a:bodyPr anchor="b"/>
          <a:lstStyle>
            <a:lvl1pPr algn="l">
              <a:defRPr sz="18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7" y="116490"/>
            <a:ext cx="5622925" cy="2497060"/>
          </a:xfrm>
        </p:spPr>
        <p:txBody>
          <a:bodyPr/>
          <a:lstStyle>
            <a:lvl1pPr>
              <a:defRPr sz="2999"/>
            </a:lvl1pPr>
            <a:lvl2pPr>
              <a:defRPr sz="2700"/>
            </a:lvl2pPr>
            <a:lvl3pPr>
              <a:defRPr sz="2300"/>
            </a:lvl3pPr>
            <a:lvl4pPr>
              <a:defRPr sz="1899"/>
            </a:lvl4pPr>
            <a:lvl5pPr>
              <a:defRPr sz="1899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33" y="612252"/>
            <a:ext cx="3309145" cy="2001302"/>
          </a:xfrm>
        </p:spPr>
        <p:txBody>
          <a:bodyPr/>
          <a:lstStyle>
            <a:lvl1pPr marL="0" indent="0">
              <a:buNone/>
              <a:defRPr sz="1301"/>
            </a:lvl1pPr>
            <a:lvl2pPr marL="434318" indent="0">
              <a:buNone/>
              <a:defRPr sz="1100"/>
            </a:lvl2pPr>
            <a:lvl3pPr marL="868635" indent="0">
              <a:buNone/>
              <a:defRPr sz="900"/>
            </a:lvl3pPr>
            <a:lvl4pPr marL="1302953" indent="0">
              <a:buNone/>
              <a:defRPr sz="900"/>
            </a:lvl4pPr>
            <a:lvl5pPr marL="1737270" indent="0">
              <a:buNone/>
              <a:defRPr sz="900"/>
            </a:lvl5pPr>
            <a:lvl6pPr marL="2171588" indent="0">
              <a:buNone/>
              <a:defRPr sz="900"/>
            </a:lvl6pPr>
            <a:lvl7pPr marL="2605905" indent="0">
              <a:buNone/>
              <a:defRPr sz="900"/>
            </a:lvl7pPr>
            <a:lvl8pPr marL="3040223" indent="0">
              <a:buNone/>
              <a:defRPr sz="900"/>
            </a:lvl8pPr>
            <a:lvl9pPr marL="34745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28" y="2048036"/>
            <a:ext cx="6035040" cy="241783"/>
          </a:xfrm>
        </p:spPr>
        <p:txBody>
          <a:bodyPr anchor="b"/>
          <a:lstStyle>
            <a:lvl1pPr algn="l">
              <a:defRPr sz="18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28" y="261428"/>
            <a:ext cx="6035040" cy="1755459"/>
          </a:xfrm>
        </p:spPr>
        <p:txBody>
          <a:bodyPr/>
          <a:lstStyle>
            <a:lvl1pPr marL="0" indent="0">
              <a:buNone/>
              <a:defRPr sz="2999"/>
            </a:lvl1pPr>
            <a:lvl2pPr marL="434318" indent="0">
              <a:buNone/>
              <a:defRPr sz="2700"/>
            </a:lvl2pPr>
            <a:lvl3pPr marL="868635" indent="0">
              <a:buNone/>
              <a:defRPr sz="2300"/>
            </a:lvl3pPr>
            <a:lvl4pPr marL="1302953" indent="0">
              <a:buNone/>
              <a:defRPr sz="1899"/>
            </a:lvl4pPr>
            <a:lvl5pPr marL="1737270" indent="0">
              <a:buNone/>
              <a:defRPr sz="1899"/>
            </a:lvl5pPr>
            <a:lvl6pPr marL="2171588" indent="0">
              <a:buNone/>
              <a:defRPr sz="1899"/>
            </a:lvl6pPr>
            <a:lvl7pPr marL="2605905" indent="0">
              <a:buNone/>
              <a:defRPr sz="1899"/>
            </a:lvl7pPr>
            <a:lvl8pPr marL="3040223" indent="0">
              <a:buNone/>
              <a:defRPr sz="1899"/>
            </a:lvl8pPr>
            <a:lvl9pPr marL="3474540" indent="0">
              <a:buNone/>
              <a:defRPr sz="18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28" y="2289820"/>
            <a:ext cx="6035040" cy="343372"/>
          </a:xfrm>
        </p:spPr>
        <p:txBody>
          <a:bodyPr/>
          <a:lstStyle>
            <a:lvl1pPr marL="0" indent="0">
              <a:buNone/>
              <a:defRPr sz="1301"/>
            </a:lvl1pPr>
            <a:lvl2pPr marL="434318" indent="0">
              <a:buNone/>
              <a:defRPr sz="1100"/>
            </a:lvl2pPr>
            <a:lvl3pPr marL="868635" indent="0">
              <a:buNone/>
              <a:defRPr sz="900"/>
            </a:lvl3pPr>
            <a:lvl4pPr marL="1302953" indent="0">
              <a:buNone/>
              <a:defRPr sz="900"/>
            </a:lvl4pPr>
            <a:lvl5pPr marL="1737270" indent="0">
              <a:buNone/>
              <a:defRPr sz="900"/>
            </a:lvl5pPr>
            <a:lvl6pPr marL="2171588" indent="0">
              <a:buNone/>
              <a:defRPr sz="900"/>
            </a:lvl6pPr>
            <a:lvl7pPr marL="2605905" indent="0">
              <a:buNone/>
              <a:defRPr sz="900"/>
            </a:lvl7pPr>
            <a:lvl8pPr marL="3040223" indent="0">
              <a:buNone/>
              <a:defRPr sz="900"/>
            </a:lvl8pPr>
            <a:lvl9pPr marL="34745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33" y="117169"/>
            <a:ext cx="9052560" cy="487627"/>
          </a:xfrm>
          <a:prstGeom prst="rect">
            <a:avLst/>
          </a:prstGeom>
        </p:spPr>
        <p:txBody>
          <a:bodyPr vert="horz" lIns="86859" tIns="43429" rIns="86859" bIns="4342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33" y="682685"/>
            <a:ext cx="9052560" cy="1930868"/>
          </a:xfrm>
          <a:prstGeom prst="rect">
            <a:avLst/>
          </a:prstGeom>
        </p:spPr>
        <p:txBody>
          <a:bodyPr vert="horz" lIns="86859" tIns="43429" rIns="86859" bIns="4342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711758"/>
            <a:ext cx="2346960" cy="155770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4544-109E-374A-A6BF-6CE9DED3E76E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33" y="2711758"/>
            <a:ext cx="3185160" cy="155770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2711758"/>
            <a:ext cx="2346960" cy="155770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4318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738" indent="-325738" algn="l" defTabSz="434318" rtl="0" eaLnBrk="1" latinLnBrk="0" hangingPunct="1">
        <a:spcBef>
          <a:spcPct val="20000"/>
        </a:spcBef>
        <a:buFont typeface="Arial"/>
        <a:buChar char="•"/>
        <a:defRPr sz="2999" kern="1200">
          <a:solidFill>
            <a:schemeClr val="tx1"/>
          </a:solidFill>
          <a:latin typeface="+mn-lt"/>
          <a:ea typeface="+mn-ea"/>
          <a:cs typeface="+mn-cs"/>
        </a:defRPr>
      </a:lvl1pPr>
      <a:lvl2pPr marL="705766" indent="-271448" algn="l" defTabSz="434318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794" indent="-217159" algn="l" defTabSz="43431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11" indent="-217159" algn="l" defTabSz="434318" rtl="0" eaLnBrk="1" latinLnBrk="0" hangingPunct="1">
        <a:spcBef>
          <a:spcPct val="20000"/>
        </a:spcBef>
        <a:buFont typeface="Arial"/>
        <a:buChar char="–"/>
        <a:defRPr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1954429" indent="-217159" algn="l" defTabSz="434318" rtl="0" eaLnBrk="1" latinLnBrk="0" hangingPunct="1">
        <a:spcBef>
          <a:spcPct val="20000"/>
        </a:spcBef>
        <a:buFont typeface="Arial"/>
        <a:buChar char="»"/>
        <a:defRPr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388746" indent="-217159" algn="l" defTabSz="434318" rtl="0" eaLnBrk="1" latinLnBrk="0" hangingPunct="1">
        <a:spcBef>
          <a:spcPct val="20000"/>
        </a:spcBef>
        <a:buFont typeface="Arial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2823064" indent="-217159" algn="l" defTabSz="434318" rtl="0" eaLnBrk="1" latinLnBrk="0" hangingPunct="1">
        <a:spcBef>
          <a:spcPct val="20000"/>
        </a:spcBef>
        <a:buFont typeface="Arial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257381" indent="-217159" algn="l" defTabSz="434318" rtl="0" eaLnBrk="1" latinLnBrk="0" hangingPunct="1">
        <a:spcBef>
          <a:spcPct val="20000"/>
        </a:spcBef>
        <a:buFont typeface="Arial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3691699" indent="-217159" algn="l" defTabSz="434318" rtl="0" eaLnBrk="1" latinLnBrk="0" hangingPunct="1">
        <a:spcBef>
          <a:spcPct val="20000"/>
        </a:spcBef>
        <a:buFont typeface="Arial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318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35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2953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270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1588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5905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0223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4540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5" Type="http://schemas.openxmlformats.org/officeDocument/2006/relationships/package" Target="../embeddings/Microsoft_Word_Document2.docx"/><Relationship Id="rId6" Type="http://schemas.openxmlformats.org/officeDocument/2006/relationships/package" Target="../embeddings/Microsoft_Word_Document3.docx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5175087" y="142278"/>
            <a:ext cx="4872378" cy="2251116"/>
            <a:chOff x="309632" y="4254587"/>
            <a:chExt cx="4872378" cy="2251116"/>
          </a:xfrm>
        </p:grpSpPr>
        <p:sp>
          <p:nvSpPr>
            <p:cNvPr id="161" name="Rectangle 160"/>
            <p:cNvSpPr/>
            <p:nvPr/>
          </p:nvSpPr>
          <p:spPr>
            <a:xfrm>
              <a:off x="309707" y="4254587"/>
              <a:ext cx="4872303" cy="1489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93488" y="4994092"/>
              <a:ext cx="1498272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09632" y="5372751"/>
              <a:ext cx="4872378" cy="11329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88970" y="5743600"/>
              <a:ext cx="3012534" cy="380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88970" y="5372887"/>
              <a:ext cx="372309" cy="38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88970" y="4994470"/>
              <a:ext cx="388590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88970" y="5368318"/>
              <a:ext cx="1502790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88970" y="4613906"/>
              <a:ext cx="1502790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428352" y="4636688"/>
              <a:ext cx="376827" cy="370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064928" y="4636689"/>
              <a:ext cx="376827" cy="370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064929" y="5000834"/>
              <a:ext cx="376827" cy="370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701504" y="5001902"/>
              <a:ext cx="376827" cy="370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701504" y="5366047"/>
              <a:ext cx="376827" cy="370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324677" y="5374278"/>
              <a:ext cx="376827" cy="370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175" name="Oval 174"/>
            <p:cNvSpPr/>
            <p:nvPr/>
          </p:nvSpPr>
          <p:spPr>
            <a:xfrm>
              <a:off x="3699417" y="5362735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60755" y="49967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77" name="Oval 176"/>
            <p:cNvSpPr/>
            <p:nvPr/>
          </p:nvSpPr>
          <p:spPr>
            <a:xfrm>
              <a:off x="4429496" y="4630335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cxnSp>
          <p:nvCxnSpPr>
            <p:cNvPr id="178" name="Elbow Connector 177"/>
            <p:cNvCxnSpPr/>
            <p:nvPr/>
          </p:nvCxnSpPr>
          <p:spPr>
            <a:xfrm>
              <a:off x="878114" y="4763223"/>
              <a:ext cx="1138036" cy="863600"/>
            </a:xfrm>
            <a:prstGeom prst="bentConnector3">
              <a:avLst>
                <a:gd name="adj1" fmla="val 97540"/>
              </a:avLst>
            </a:prstGeom>
            <a:ln w="5715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Elbow Connector 178"/>
            <p:cNvCxnSpPr/>
            <p:nvPr/>
          </p:nvCxnSpPr>
          <p:spPr>
            <a:xfrm rot="10800000">
              <a:off x="1221662" y="5208471"/>
              <a:ext cx="794493" cy="418354"/>
            </a:xfrm>
            <a:prstGeom prst="bentConnector3">
              <a:avLst>
                <a:gd name="adj1" fmla="val 102431"/>
              </a:avLst>
            </a:prstGeom>
            <a:ln w="5715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1221662" y="5208471"/>
              <a:ext cx="36776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3309630" y="5741016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88970" y="5748504"/>
              <a:ext cx="1502790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cxnSp>
          <p:nvCxnSpPr>
            <p:cNvPr id="183" name="Elbow Connector 182"/>
            <p:cNvCxnSpPr/>
            <p:nvPr/>
          </p:nvCxnSpPr>
          <p:spPr>
            <a:xfrm rot="10800000">
              <a:off x="837591" y="4763223"/>
              <a:ext cx="2413155" cy="1209040"/>
            </a:xfrm>
            <a:prstGeom prst="bentConnector3">
              <a:avLst>
                <a:gd name="adj1" fmla="val 98839"/>
              </a:avLst>
            </a:prstGeom>
            <a:ln w="5715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TextBox 183"/>
          <p:cNvSpPr txBox="1"/>
          <p:nvPr/>
        </p:nvSpPr>
        <p:spPr>
          <a:xfrm>
            <a:off x="15588" y="2418401"/>
            <a:ext cx="487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(a)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175162" y="2393394"/>
            <a:ext cx="471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(b)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15514" y="143790"/>
            <a:ext cx="5279894" cy="2274611"/>
            <a:chOff x="309632" y="237359"/>
            <a:chExt cx="5279894" cy="2274611"/>
          </a:xfrm>
        </p:grpSpPr>
        <p:sp>
          <p:nvSpPr>
            <p:cNvPr id="187" name="Rectangle 186"/>
            <p:cNvSpPr/>
            <p:nvPr/>
          </p:nvSpPr>
          <p:spPr>
            <a:xfrm flipH="1">
              <a:off x="309706" y="237359"/>
              <a:ext cx="4872303" cy="20859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87710" y="989786"/>
              <a:ext cx="1500880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09632" y="1952309"/>
              <a:ext cx="4872378" cy="5346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85800" y="1739294"/>
              <a:ext cx="3012534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187060" y="1735460"/>
              <a:ext cx="372309" cy="38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85800" y="1366169"/>
              <a:ext cx="1502790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85800" y="609600"/>
              <a:ext cx="1502790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425182" y="632382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061758" y="632383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4061759" y="996528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698334" y="997596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698334" y="1361741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321507" y="1369972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9369" y="1735460"/>
              <a:ext cx="372309" cy="38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 dirty="0"/>
            </a:p>
          </p:txBody>
        </p:sp>
        <p:sp>
          <p:nvSpPr>
            <p:cNvPr id="201" name="Oval 200"/>
            <p:cNvSpPr/>
            <p:nvPr/>
          </p:nvSpPr>
          <p:spPr>
            <a:xfrm>
              <a:off x="2182176" y="1738955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929989" y="1735231"/>
              <a:ext cx="372309" cy="38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 dirty="0"/>
            </a:p>
          </p:txBody>
        </p:sp>
        <p:sp>
          <p:nvSpPr>
            <p:cNvPr id="203" name="Oval 202"/>
            <p:cNvSpPr/>
            <p:nvPr/>
          </p:nvSpPr>
          <p:spPr>
            <a:xfrm>
              <a:off x="2562350" y="1741873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302298" y="1735460"/>
              <a:ext cx="393795" cy="38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3319021" y="1735114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206" name="Oval 205"/>
            <p:cNvSpPr/>
            <p:nvPr/>
          </p:nvSpPr>
          <p:spPr>
            <a:xfrm>
              <a:off x="2939673" y="1741064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graphicFrame>
          <p:nvGraphicFramePr>
            <p:cNvPr id="207" name="Object 2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47141"/>
                </p:ext>
              </p:extLst>
            </p:nvPr>
          </p:nvGraphicFramePr>
          <p:xfrm>
            <a:off x="2390496" y="2127665"/>
            <a:ext cx="1082364" cy="384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Document" r:id="rId3" imgW="5943600" imgH="2108200" progId="Word.Document.12">
                    <p:embed/>
                  </p:oleObj>
                </mc:Choice>
                <mc:Fallback>
                  <p:oleObj name="Document" r:id="rId3" imgW="5943600" imgH="21082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90496" y="2127665"/>
                          <a:ext cx="1082364" cy="3843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" name="Left Brace 207"/>
            <p:cNvSpPr/>
            <p:nvPr/>
          </p:nvSpPr>
          <p:spPr>
            <a:xfrm rot="16200000">
              <a:off x="2882652" y="1460751"/>
              <a:ext cx="118533" cy="1464232"/>
            </a:xfrm>
            <a:prstGeom prst="leftBrac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09" name="Object 2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1102443"/>
                </p:ext>
              </p:extLst>
            </p:nvPr>
          </p:nvGraphicFramePr>
          <p:xfrm>
            <a:off x="881451" y="2127665"/>
            <a:ext cx="1082364" cy="384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Document" r:id="rId5" imgW="5943600" imgH="2108200" progId="Word.Document.12">
                    <p:embed/>
                  </p:oleObj>
                </mc:Choice>
                <mc:Fallback>
                  <p:oleObj name="Document" r:id="rId5" imgW="5943600" imgH="21082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81451" y="2127665"/>
                          <a:ext cx="1082364" cy="3843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" name="Left Brace 209"/>
            <p:cNvSpPr/>
            <p:nvPr/>
          </p:nvSpPr>
          <p:spPr>
            <a:xfrm flipH="1">
              <a:off x="4814780" y="644616"/>
              <a:ext cx="112820" cy="1491858"/>
            </a:xfrm>
            <a:prstGeom prst="leftBrac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11" name="Object 2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4897452"/>
                </p:ext>
              </p:extLst>
            </p:nvPr>
          </p:nvGraphicFramePr>
          <p:xfrm>
            <a:off x="4507162" y="1169588"/>
            <a:ext cx="1082364" cy="384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Document" r:id="rId6" imgW="5943600" imgH="2108200" progId="Word.Document.12">
                    <p:embed/>
                  </p:oleObj>
                </mc:Choice>
                <mc:Fallback>
                  <p:oleObj name="Document" r:id="rId6" imgW="5943600" imgH="21082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07162" y="1169588"/>
                          <a:ext cx="1082364" cy="3843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2" name="Left Brace 211"/>
            <p:cNvSpPr/>
            <p:nvPr/>
          </p:nvSpPr>
          <p:spPr>
            <a:xfrm rot="16200000">
              <a:off x="1371356" y="1460750"/>
              <a:ext cx="118533" cy="1464232"/>
            </a:xfrm>
            <a:prstGeom prst="leftBrac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762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67659" y="66637"/>
            <a:ext cx="8932693" cy="1249599"/>
            <a:chOff x="2092394" y="758078"/>
            <a:chExt cx="4872378" cy="2929065"/>
          </a:xfrm>
        </p:grpSpPr>
        <p:sp>
          <p:nvSpPr>
            <p:cNvPr id="10" name="Rectangle 9"/>
            <p:cNvSpPr/>
            <p:nvPr/>
          </p:nvSpPr>
          <p:spPr>
            <a:xfrm flipH="1">
              <a:off x="2092469" y="758078"/>
              <a:ext cx="4872303" cy="21670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73642" y="2175532"/>
              <a:ext cx="1500880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92394" y="2554191"/>
              <a:ext cx="4872378" cy="11329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71732" y="2925040"/>
              <a:ext cx="3012534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72992" y="2921206"/>
              <a:ext cx="372309" cy="38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71732" y="2551915"/>
              <a:ext cx="1502790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71732" y="1795346"/>
              <a:ext cx="1502790" cy="380186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11114" y="1818128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47690" y="1818129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47691" y="2182274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84266" y="2183342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84266" y="2547487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07439" y="2555718"/>
              <a:ext cx="376827" cy="370849"/>
            </a:xfrm>
            <a:prstGeom prst="rect">
              <a:avLst/>
            </a:prstGeom>
            <a:solidFill>
              <a:srgbClr val="0300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45301" y="2921206"/>
              <a:ext cx="372309" cy="38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8108" y="2924701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15921" y="2920977"/>
              <a:ext cx="372309" cy="38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348282" y="2927619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88230" y="2921206"/>
              <a:ext cx="393795" cy="38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5104953" y="292086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34" name="Oval 33"/>
            <p:cNvSpPr/>
            <p:nvPr/>
          </p:nvSpPr>
          <p:spPr>
            <a:xfrm>
              <a:off x="4725605" y="292681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148558"/>
              </p:ext>
            </p:extLst>
          </p:nvPr>
        </p:nvGraphicFramePr>
        <p:xfrm>
          <a:off x="3377818" y="985738"/>
          <a:ext cx="1955800" cy="159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3" imgW="5956042" imgH="2113760" progId="Word.Document.12">
                  <p:embed/>
                </p:oleObj>
              </mc:Choice>
              <mc:Fallback>
                <p:oleObj name="Document" r:id="rId3" imgW="5956042" imgH="2113760" progId="Word.Document.12">
                  <p:embed/>
                  <p:pic>
                    <p:nvPicPr>
                      <p:cNvPr id="53" name="Object 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7818" y="985738"/>
                        <a:ext cx="1955800" cy="159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962575"/>
              </p:ext>
            </p:extLst>
          </p:nvPr>
        </p:nvGraphicFramePr>
        <p:xfrm>
          <a:off x="4068763" y="988123"/>
          <a:ext cx="1883041" cy="156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5" imgW="5956042" imgH="2114120" progId="Word.Document.12">
                  <p:embed/>
                </p:oleObj>
              </mc:Choice>
              <mc:Fallback>
                <p:oleObj name="Document" r:id="rId5" imgW="5956042" imgH="2114120" progId="Word.Document.12">
                  <p:embed/>
                  <p:pic>
                    <p:nvPicPr>
                      <p:cNvPr id="54" name="Object 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8763" y="988123"/>
                        <a:ext cx="1883041" cy="156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532566"/>
              </p:ext>
            </p:extLst>
          </p:nvPr>
        </p:nvGraphicFramePr>
        <p:xfrm>
          <a:off x="4795785" y="992457"/>
          <a:ext cx="1883039" cy="156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7" imgW="5956042" imgH="2114120" progId="Word.Document.12">
                  <p:embed/>
                </p:oleObj>
              </mc:Choice>
              <mc:Fallback>
                <p:oleObj name="Document" r:id="rId7" imgW="5956042" imgH="2114120" progId="Word.Document.12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95785" y="992457"/>
                        <a:ext cx="1883039" cy="156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812540"/>
              </p:ext>
            </p:extLst>
          </p:nvPr>
        </p:nvGraphicFramePr>
        <p:xfrm>
          <a:off x="5477405" y="992863"/>
          <a:ext cx="1880129" cy="15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9" imgW="5956042" imgH="2114120" progId="Word.Document.12">
                  <p:embed/>
                </p:oleObj>
              </mc:Choice>
              <mc:Fallback>
                <p:oleObj name="Document" r:id="rId9" imgW="5956042" imgH="2114120" progId="Word.Document.12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7405" y="992863"/>
                        <a:ext cx="1880129" cy="15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87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Office Theme</vt:lpstr>
      <vt:lpstr>Document</vt:lpstr>
      <vt:lpstr>Microsoft Word Document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24</cp:revision>
  <dcterms:created xsi:type="dcterms:W3CDTF">2017-02-22T12:34:21Z</dcterms:created>
  <dcterms:modified xsi:type="dcterms:W3CDTF">2017-02-28T05:06:10Z</dcterms:modified>
</cp:coreProperties>
</file>