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</p:sldIdLst>
  <p:sldSz cx="13258800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33" d="100"/>
          <a:sy n="33" d="100"/>
        </p:scale>
        <p:origin x="242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36729"/>
            <a:ext cx="11269980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610942"/>
            <a:ext cx="9944100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67394"/>
            <a:ext cx="2858929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67394"/>
            <a:ext cx="8411051" cy="74396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188625"/>
            <a:ext cx="11435715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5874940"/>
            <a:ext cx="11435715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67396"/>
            <a:ext cx="11435715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152044"/>
            <a:ext cx="5609093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206728"/>
            <a:ext cx="5609093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152044"/>
            <a:ext cx="5636717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206728"/>
            <a:ext cx="5636717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263997"/>
            <a:ext cx="6712268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263997"/>
            <a:ext cx="6712268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67396"/>
            <a:ext cx="11435715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336969"/>
            <a:ext cx="11435715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136718"/>
            <a:ext cx="4474845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3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725" t="11874" r="18734" b="7330"/>
          <a:stretch/>
        </p:blipFill>
        <p:spPr>
          <a:xfrm>
            <a:off x="0" y="186042"/>
            <a:ext cx="12534828" cy="83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29</cp:revision>
  <dcterms:created xsi:type="dcterms:W3CDTF">2017-02-07T22:49:42Z</dcterms:created>
  <dcterms:modified xsi:type="dcterms:W3CDTF">2017-02-28T09:52:39Z</dcterms:modified>
</cp:coreProperties>
</file>