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</p:sldIdLst>
  <p:sldSz cx="13258800" cy="8778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10" y="1436729"/>
            <a:ext cx="11269980" cy="3056349"/>
          </a:xfrm>
        </p:spPr>
        <p:txBody>
          <a:bodyPr anchor="b"/>
          <a:lstStyle>
            <a:lvl1pPr algn="ctr"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4610942"/>
            <a:ext cx="9944100" cy="2119529"/>
          </a:xfrm>
        </p:spPr>
        <p:txBody>
          <a:bodyPr/>
          <a:lstStyle>
            <a:lvl1pPr marL="0" indent="0" algn="ctr">
              <a:buNone/>
              <a:defRPr sz="3072"/>
            </a:lvl1pPr>
            <a:lvl2pPr marL="585262" indent="0" algn="ctr">
              <a:buNone/>
              <a:defRPr sz="2560"/>
            </a:lvl2pPr>
            <a:lvl3pPr marL="1170523" indent="0" algn="ctr">
              <a:buNone/>
              <a:defRPr sz="2304"/>
            </a:lvl3pPr>
            <a:lvl4pPr marL="1755785" indent="0" algn="ctr">
              <a:buNone/>
              <a:defRPr sz="2048"/>
            </a:lvl4pPr>
            <a:lvl5pPr marL="2341047" indent="0" algn="ctr">
              <a:buNone/>
              <a:defRPr sz="2048"/>
            </a:lvl5pPr>
            <a:lvl6pPr marL="2926309" indent="0" algn="ctr">
              <a:buNone/>
              <a:defRPr sz="2048"/>
            </a:lvl6pPr>
            <a:lvl7pPr marL="3511570" indent="0" algn="ctr">
              <a:buNone/>
              <a:defRPr sz="2048"/>
            </a:lvl7pPr>
            <a:lvl8pPr marL="4096832" indent="0" algn="ctr">
              <a:buNone/>
              <a:defRPr sz="2048"/>
            </a:lvl8pPr>
            <a:lvl9pPr marL="4682094" indent="0" algn="ctr">
              <a:buNone/>
              <a:defRPr sz="20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467394"/>
            <a:ext cx="2858929" cy="7439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467394"/>
            <a:ext cx="8411051" cy="74396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8" y="2188625"/>
            <a:ext cx="11435715" cy="3651768"/>
          </a:xfrm>
        </p:spPr>
        <p:txBody>
          <a:bodyPr anchor="b"/>
          <a:lstStyle>
            <a:lvl1pPr>
              <a:defRPr sz="76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8" y="5874940"/>
            <a:ext cx="11435715" cy="1920378"/>
          </a:xfrm>
        </p:spPr>
        <p:txBody>
          <a:bodyPr/>
          <a:lstStyle>
            <a:lvl1pPr marL="0" indent="0">
              <a:buNone/>
              <a:defRPr sz="3072">
                <a:solidFill>
                  <a:schemeClr val="tx1"/>
                </a:solidFill>
              </a:defRPr>
            </a:lvl1pPr>
            <a:lvl2pPr marL="585262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170523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755785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4pPr>
            <a:lvl5pPr marL="2341047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5pPr>
            <a:lvl6pPr marL="2926309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6pPr>
            <a:lvl7pPr marL="3511570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7pPr>
            <a:lvl8pPr marL="4096832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8pPr>
            <a:lvl9pPr marL="4682094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2336969"/>
            <a:ext cx="5634990" cy="55701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1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467396"/>
            <a:ext cx="11435715" cy="16968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1" y="2152044"/>
            <a:ext cx="5609093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1" y="3206728"/>
            <a:ext cx="5609093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8" y="2152044"/>
            <a:ext cx="5636717" cy="1054684"/>
          </a:xfrm>
        </p:spPr>
        <p:txBody>
          <a:bodyPr anchor="b"/>
          <a:lstStyle>
            <a:lvl1pPr marL="0" indent="0">
              <a:buNone/>
              <a:defRPr sz="3072" b="1"/>
            </a:lvl1pPr>
            <a:lvl2pPr marL="585262" indent="0">
              <a:buNone/>
              <a:defRPr sz="2560" b="1"/>
            </a:lvl2pPr>
            <a:lvl3pPr marL="1170523" indent="0">
              <a:buNone/>
              <a:defRPr sz="2304" b="1"/>
            </a:lvl3pPr>
            <a:lvl4pPr marL="1755785" indent="0">
              <a:buNone/>
              <a:defRPr sz="2048" b="1"/>
            </a:lvl4pPr>
            <a:lvl5pPr marL="2341047" indent="0">
              <a:buNone/>
              <a:defRPr sz="2048" b="1"/>
            </a:lvl5pPr>
            <a:lvl6pPr marL="2926309" indent="0">
              <a:buNone/>
              <a:defRPr sz="2048" b="1"/>
            </a:lvl6pPr>
            <a:lvl7pPr marL="3511570" indent="0">
              <a:buNone/>
              <a:defRPr sz="2048" b="1"/>
            </a:lvl7pPr>
            <a:lvl8pPr marL="4096832" indent="0">
              <a:buNone/>
              <a:defRPr sz="2048" b="1"/>
            </a:lvl8pPr>
            <a:lvl9pPr marL="4682094" indent="0">
              <a:buNone/>
              <a:defRPr sz="20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8" y="3206728"/>
            <a:ext cx="5636717" cy="4716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1263997"/>
            <a:ext cx="6712268" cy="6238691"/>
          </a:xfrm>
        </p:spPr>
        <p:txBody>
          <a:bodyPr/>
          <a:lstStyle>
            <a:lvl1pPr>
              <a:defRPr sz="4096"/>
            </a:lvl1pPr>
            <a:lvl2pPr>
              <a:defRPr sz="3584"/>
            </a:lvl2pPr>
            <a:lvl3pPr>
              <a:defRPr sz="3072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585258"/>
            <a:ext cx="4276308" cy="2048404"/>
          </a:xfrm>
        </p:spPr>
        <p:txBody>
          <a:bodyPr anchor="b"/>
          <a:lstStyle>
            <a:lvl1pPr>
              <a:defRPr sz="4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1263997"/>
            <a:ext cx="6712268" cy="6238691"/>
          </a:xfrm>
        </p:spPr>
        <p:txBody>
          <a:bodyPr anchor="t"/>
          <a:lstStyle>
            <a:lvl1pPr marL="0" indent="0">
              <a:buNone/>
              <a:defRPr sz="4096"/>
            </a:lvl1pPr>
            <a:lvl2pPr marL="585262" indent="0">
              <a:buNone/>
              <a:defRPr sz="3584"/>
            </a:lvl2pPr>
            <a:lvl3pPr marL="1170523" indent="0">
              <a:buNone/>
              <a:defRPr sz="3072"/>
            </a:lvl3pPr>
            <a:lvl4pPr marL="1755785" indent="0">
              <a:buNone/>
              <a:defRPr sz="2560"/>
            </a:lvl4pPr>
            <a:lvl5pPr marL="2341047" indent="0">
              <a:buNone/>
              <a:defRPr sz="2560"/>
            </a:lvl5pPr>
            <a:lvl6pPr marL="2926309" indent="0">
              <a:buNone/>
              <a:defRPr sz="2560"/>
            </a:lvl6pPr>
            <a:lvl7pPr marL="3511570" indent="0">
              <a:buNone/>
              <a:defRPr sz="2560"/>
            </a:lvl7pPr>
            <a:lvl8pPr marL="4096832" indent="0">
              <a:buNone/>
              <a:defRPr sz="2560"/>
            </a:lvl8pPr>
            <a:lvl9pPr marL="4682094" indent="0">
              <a:buNone/>
              <a:defRPr sz="2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2633662"/>
            <a:ext cx="4276308" cy="4879186"/>
          </a:xfrm>
        </p:spPr>
        <p:txBody>
          <a:bodyPr/>
          <a:lstStyle>
            <a:lvl1pPr marL="0" indent="0">
              <a:buNone/>
              <a:defRPr sz="2048"/>
            </a:lvl1pPr>
            <a:lvl2pPr marL="585262" indent="0">
              <a:buNone/>
              <a:defRPr sz="1792"/>
            </a:lvl2pPr>
            <a:lvl3pPr marL="1170523" indent="0">
              <a:buNone/>
              <a:defRPr sz="1536"/>
            </a:lvl3pPr>
            <a:lvl4pPr marL="1755785" indent="0">
              <a:buNone/>
              <a:defRPr sz="1280"/>
            </a:lvl4pPr>
            <a:lvl5pPr marL="2341047" indent="0">
              <a:buNone/>
              <a:defRPr sz="1280"/>
            </a:lvl5pPr>
            <a:lvl6pPr marL="2926309" indent="0">
              <a:buNone/>
              <a:defRPr sz="1280"/>
            </a:lvl6pPr>
            <a:lvl7pPr marL="3511570" indent="0">
              <a:buNone/>
              <a:defRPr sz="1280"/>
            </a:lvl7pPr>
            <a:lvl8pPr marL="4096832" indent="0">
              <a:buNone/>
              <a:defRPr sz="1280"/>
            </a:lvl8pPr>
            <a:lvl9pPr marL="4682094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467396"/>
            <a:ext cx="11435715" cy="1696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2336969"/>
            <a:ext cx="11435715" cy="5570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8136718"/>
            <a:ext cx="4474845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8136718"/>
            <a:ext cx="2983230" cy="467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3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70523" rtl="0" eaLnBrk="1" latinLnBrk="0" hangingPunct="1">
        <a:lnSpc>
          <a:spcPct val="90000"/>
        </a:lnSpc>
        <a:spcBef>
          <a:spcPct val="0"/>
        </a:spcBef>
        <a:buNone/>
        <a:defRPr sz="56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631" indent="-292631" algn="l" defTabSz="1170523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3584" kern="1200">
          <a:solidFill>
            <a:schemeClr val="tx1"/>
          </a:solidFill>
          <a:latin typeface="+mn-lt"/>
          <a:ea typeface="+mn-ea"/>
          <a:cs typeface="+mn-cs"/>
        </a:defRPr>
      </a:lvl1pPr>
      <a:lvl2pPr marL="87789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2pPr>
      <a:lvl3pPr marL="1463154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048416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633678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3218939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804201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389463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974725" indent="-292631" algn="l" defTabSz="117052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1pPr>
      <a:lvl2pPr marL="58526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2pPr>
      <a:lvl3pPr marL="1170523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85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4pPr>
      <a:lvl5pPr marL="2341047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5pPr>
      <a:lvl6pPr marL="2926309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6pPr>
      <a:lvl7pPr marL="3511570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7pPr>
      <a:lvl8pPr marL="4096832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8pPr>
      <a:lvl9pPr marL="4682094" algn="l" defTabSz="1170523" rtl="0" eaLnBrk="1" latinLnBrk="0" hangingPunct="1">
        <a:defRPr sz="2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3750" t="10065" r="16635" b="9250"/>
          <a:stretch/>
        </p:blipFill>
        <p:spPr>
          <a:xfrm>
            <a:off x="164123" y="187569"/>
            <a:ext cx="12731262" cy="82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31</cp:revision>
  <dcterms:created xsi:type="dcterms:W3CDTF">2017-02-07T22:49:42Z</dcterms:created>
  <dcterms:modified xsi:type="dcterms:W3CDTF">2017-02-28T10:40:52Z</dcterms:modified>
</cp:coreProperties>
</file>