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801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50" d="100"/>
          <a:sy n="50" d="100"/>
        </p:scale>
        <p:origin x="1766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346836"/>
            <a:ext cx="9601200" cy="286512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322446"/>
            <a:ext cx="9601200" cy="1986914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1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0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38150"/>
            <a:ext cx="276034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38150"/>
            <a:ext cx="8121015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051686"/>
            <a:ext cx="11041380" cy="342328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507356"/>
            <a:ext cx="11041380" cy="180022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0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190750"/>
            <a:ext cx="544068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190750"/>
            <a:ext cx="544068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9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38150"/>
            <a:ext cx="1104138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2017396"/>
            <a:ext cx="5415676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3006090"/>
            <a:ext cx="541567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2017396"/>
            <a:ext cx="5442347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3006090"/>
            <a:ext cx="544234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3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84911"/>
            <a:ext cx="6480810" cy="584835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4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84911"/>
            <a:ext cx="6480810" cy="5848350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7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38150"/>
            <a:ext cx="1104138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190750"/>
            <a:ext cx="1104138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627621"/>
            <a:ext cx="43205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083" t="15185" r="17416" b="3481"/>
          <a:stretch/>
        </p:blipFill>
        <p:spPr>
          <a:xfrm>
            <a:off x="213360" y="-106680"/>
            <a:ext cx="12527280" cy="836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8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Arun</cp:lastModifiedBy>
  <cp:revision>18</cp:revision>
  <dcterms:created xsi:type="dcterms:W3CDTF">2017-02-07T22:49:42Z</dcterms:created>
  <dcterms:modified xsi:type="dcterms:W3CDTF">2017-02-28T11:01:00Z</dcterms:modified>
</cp:coreProperties>
</file>