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694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7" t="9404" r="17666" b="8966"/>
          <a:stretch/>
        </p:blipFill>
        <p:spPr>
          <a:xfrm>
            <a:off x="350520" y="137159"/>
            <a:ext cx="12420600" cy="83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30</cp:revision>
  <dcterms:created xsi:type="dcterms:W3CDTF">2017-02-07T22:49:42Z</dcterms:created>
  <dcterms:modified xsi:type="dcterms:W3CDTF">2017-02-28T10:25:40Z</dcterms:modified>
</cp:coreProperties>
</file>