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1155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826" y="48"/>
      </p:cViewPr>
      <p:guideLst>
        <p:guide orient="horz" pos="2160"/>
        <p:guide pos="3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04CF-4456-46AA-BE77-1986DE18852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1143000"/>
            <a:ext cx="5019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7F8-771D-4ECA-9375-9C0748CC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6B7F8-771D-4ECA-9375-9C0748CC7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52" y="2130427"/>
            <a:ext cx="94820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305" y="3886200"/>
            <a:ext cx="78087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7638" y="274640"/>
            <a:ext cx="250995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768" y="274640"/>
            <a:ext cx="734394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97" y="4406902"/>
            <a:ext cx="94820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197" y="2906713"/>
            <a:ext cx="94820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768" y="1600202"/>
            <a:ext cx="49269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643" y="1600202"/>
            <a:ext cx="49269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768" y="1535113"/>
            <a:ext cx="49288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68" y="2174875"/>
            <a:ext cx="49288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6771" y="1535113"/>
            <a:ext cx="49308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6771" y="2174875"/>
            <a:ext cx="49308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68" y="273050"/>
            <a:ext cx="36700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437" y="273052"/>
            <a:ext cx="623615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768" y="1435102"/>
            <a:ext cx="36700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8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530" y="4800600"/>
            <a:ext cx="66932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6530" y="612775"/>
            <a:ext cx="669321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6530" y="5367338"/>
            <a:ext cx="66932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68" y="274638"/>
            <a:ext cx="10039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768" y="1600202"/>
            <a:ext cx="100398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768" y="6356352"/>
            <a:ext cx="2602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145A-2071-0644-A8C1-E274C944D78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1416" y="6356352"/>
            <a:ext cx="353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77" y="6356352"/>
            <a:ext cx="2602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eenshot 2017-01-16 09.07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09678" y="-288430"/>
            <a:ext cx="3022600" cy="3657600"/>
          </a:xfrm>
          <a:prstGeom prst="rect">
            <a:avLst/>
          </a:prstGeom>
        </p:spPr>
      </p:pic>
      <p:pic>
        <p:nvPicPr>
          <p:cNvPr id="29" name="Picture 28" descr="Screenshot 2017-01-16 09.07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38789" y="-279298"/>
            <a:ext cx="3040863" cy="36576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0" name="Picture 29" descr="Screenshot 2017-01-16 09.07.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1413" y="-279298"/>
            <a:ext cx="3040864" cy="3657600"/>
          </a:xfrm>
          <a:prstGeom prst="rect">
            <a:avLst/>
          </a:prstGeom>
        </p:spPr>
      </p:pic>
      <p:pic>
        <p:nvPicPr>
          <p:cNvPr id="31" name="Picture 30" descr="Screenshot 2017-01-16 09.06.5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66046" y="3060391"/>
            <a:ext cx="3036660" cy="3657600"/>
          </a:xfrm>
          <a:prstGeom prst="rect">
            <a:avLst/>
          </a:prstGeom>
        </p:spPr>
      </p:pic>
      <p:pic>
        <p:nvPicPr>
          <p:cNvPr id="32" name="Picture 31" descr="Screenshot 2017-01-16 09.06.4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0892" y="3060390"/>
            <a:ext cx="3036659" cy="3657600"/>
          </a:xfrm>
          <a:prstGeom prst="rect">
            <a:avLst/>
          </a:prstGeom>
        </p:spPr>
      </p:pic>
      <p:pic>
        <p:nvPicPr>
          <p:cNvPr id="33" name="Picture 32" descr="Screenshot 2017-01-16 09.06.2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8501" y="3065377"/>
            <a:ext cx="3026687" cy="3657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0" y="2974031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move 0,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=4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3374" y="2965292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move 50,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=4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24396" y="296529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move 2394,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=4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39758" y="6331280"/>
            <a:ext cx="249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move 82,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=300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82157" y="6331279"/>
            <a:ext cx="249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move 50,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=300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7002" y="6331282"/>
            <a:ext cx="249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move 0,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=300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673" y="795792"/>
            <a:ext cx="24667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Particle (red)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3726" y="1593718"/>
            <a:ext cx="24161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Unknown (Grey)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4798" y="50271"/>
            <a:ext cx="16829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Frontier (blue)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1822" y="2191498"/>
            <a:ext cx="17190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Obstacle (black)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21511" y="659677"/>
            <a:ext cx="388258" cy="2560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338320" y="2395938"/>
            <a:ext cx="683502" cy="242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</p:cNvCxnSpPr>
          <p:nvPr/>
        </p:nvCxnSpPr>
        <p:spPr>
          <a:xfrm>
            <a:off x="6146291" y="881268"/>
            <a:ext cx="420747" cy="2473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07428" y="1841031"/>
            <a:ext cx="633466" cy="4216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22878" y="1168111"/>
            <a:ext cx="3064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Free space (White)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415564" y="1506119"/>
            <a:ext cx="814162" cy="3184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7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Arun</cp:lastModifiedBy>
  <cp:revision>10</cp:revision>
  <dcterms:created xsi:type="dcterms:W3CDTF">2017-01-16T15:06:08Z</dcterms:created>
  <dcterms:modified xsi:type="dcterms:W3CDTF">2017-02-25T04:54:21Z</dcterms:modified>
</cp:coreProperties>
</file>