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76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83" t="12963" r="15000" b="6000"/>
          <a:stretch/>
        </p:blipFill>
        <p:spPr>
          <a:xfrm>
            <a:off x="0" y="0"/>
            <a:ext cx="13152120" cy="8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25</cp:revision>
  <dcterms:created xsi:type="dcterms:W3CDTF">2017-02-07T22:49:42Z</dcterms:created>
  <dcterms:modified xsi:type="dcterms:W3CDTF">2017-02-20T09:54:52Z</dcterms:modified>
</cp:coreProperties>
</file>