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051925" cy="1189038"/>
  <p:notesSz cx="6858000" cy="9144000"/>
  <p:defaultTextStyle>
    <a:defPPr>
      <a:defRPr lang="en-US"/>
    </a:defPPr>
    <a:lvl1pPr marL="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29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8589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2883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7177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1471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5766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006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435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072" y="-1208"/>
      </p:cViewPr>
      <p:guideLst>
        <p:guide orient="horz" pos="375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369373"/>
            <a:ext cx="7694136" cy="2548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673788"/>
            <a:ext cx="6336348" cy="3038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7" y="47618"/>
            <a:ext cx="2036683" cy="1014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47618"/>
            <a:ext cx="5959184" cy="1014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0" y="764068"/>
            <a:ext cx="7694136" cy="2361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0" y="503965"/>
            <a:ext cx="7694136" cy="260103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2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5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8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71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14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57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00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43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6" y="266158"/>
            <a:ext cx="3999506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596" y="377080"/>
            <a:ext cx="3999506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55" y="266158"/>
            <a:ext cx="4001077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55" y="377080"/>
            <a:ext cx="4001077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0" y="47341"/>
            <a:ext cx="2978021" cy="2014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1" y="47341"/>
            <a:ext cx="5060278" cy="1014812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0" y="248818"/>
            <a:ext cx="2978021" cy="813335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43" y="832327"/>
            <a:ext cx="5431155" cy="9826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43" y="106243"/>
            <a:ext cx="5431155" cy="713423"/>
          </a:xfrm>
        </p:spPr>
        <p:txBody>
          <a:bodyPr/>
          <a:lstStyle>
            <a:lvl1pPr marL="0" indent="0">
              <a:buNone/>
              <a:defRPr sz="3000"/>
            </a:lvl1pPr>
            <a:lvl2pPr marL="434294" indent="0">
              <a:buNone/>
              <a:defRPr sz="2700"/>
            </a:lvl2pPr>
            <a:lvl3pPr marL="868589" indent="0">
              <a:buNone/>
              <a:defRPr sz="2300"/>
            </a:lvl3pPr>
            <a:lvl4pPr marL="1302883" indent="0">
              <a:buNone/>
              <a:defRPr sz="1900"/>
            </a:lvl4pPr>
            <a:lvl5pPr marL="1737177" indent="0">
              <a:buNone/>
              <a:defRPr sz="1900"/>
            </a:lvl5pPr>
            <a:lvl6pPr marL="2171471" indent="0">
              <a:buNone/>
              <a:defRPr sz="1900"/>
            </a:lvl6pPr>
            <a:lvl7pPr marL="2605766" indent="0">
              <a:buNone/>
              <a:defRPr sz="1900"/>
            </a:lvl7pPr>
            <a:lvl8pPr marL="3040060" indent="0">
              <a:buNone/>
              <a:defRPr sz="1900"/>
            </a:lvl8pPr>
            <a:lvl9pPr marL="347435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43" y="930588"/>
            <a:ext cx="5431155" cy="139547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598" y="47617"/>
            <a:ext cx="8146733" cy="198173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8" y="277444"/>
            <a:ext cx="8146733" cy="784710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43" y="1102064"/>
            <a:ext cx="2866443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29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21" indent="-325721" algn="l" defTabSz="4342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5728" indent="-271434" algn="l" defTabSz="4342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36" indent="-217147" algn="l" defTabSz="43429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030" indent="-217147" algn="l" defTabSz="43429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324" indent="-217147" algn="l" defTabSz="43429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8619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2913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7207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1501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29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589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883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177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471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766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06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35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Microsoft_Word_Document5.docx"/><Relationship Id="rId12" Type="http://schemas.openxmlformats.org/officeDocument/2006/relationships/image" Target="../media/image5.emf"/><Relationship Id="rId13" Type="http://schemas.openxmlformats.org/officeDocument/2006/relationships/package" Target="../embeddings/Microsoft_Word_Document6.docx"/><Relationship Id="rId14" Type="http://schemas.openxmlformats.org/officeDocument/2006/relationships/image" Target="../media/image6.emf"/><Relationship Id="rId15" Type="http://schemas.openxmlformats.org/officeDocument/2006/relationships/package" Target="../embeddings/Microsoft_Word_Document7.docx"/><Relationship Id="rId16" Type="http://schemas.openxmlformats.org/officeDocument/2006/relationships/image" Target="../media/image7.emf"/><Relationship Id="rId17" Type="http://schemas.openxmlformats.org/officeDocument/2006/relationships/package" Target="../embeddings/Microsoft_Word_Document8.docx"/><Relationship Id="rId1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2.emf"/><Relationship Id="rId7" Type="http://schemas.openxmlformats.org/officeDocument/2006/relationships/package" Target="../embeddings/Microsoft_Word_Document3.docx"/><Relationship Id="rId8" Type="http://schemas.openxmlformats.org/officeDocument/2006/relationships/image" Target="../media/image3.emf"/><Relationship Id="rId9" Type="http://schemas.openxmlformats.org/officeDocument/2006/relationships/package" Target="../embeddings/Microsoft_Word_Document4.docx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0" y="-108"/>
            <a:ext cx="9059334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5698" y="383201"/>
            <a:ext cx="7977909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71314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06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087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18805" y="38171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03896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eft Brace 114"/>
          <p:cNvSpPr/>
          <p:nvPr/>
        </p:nvSpPr>
        <p:spPr>
          <a:xfrm rot="16200000">
            <a:off x="4413445" y="-3134358"/>
            <a:ext cx="182420" cy="7977911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51727"/>
              </p:ext>
            </p:extLst>
          </p:nvPr>
        </p:nvGraphicFramePr>
        <p:xfrm>
          <a:off x="1827860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5943600" imgH="2108200" progId="Word.Document.12">
                  <p:embed/>
                </p:oleObj>
              </mc:Choice>
              <mc:Fallback>
                <p:oleObj name="Document" r:id="rId3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860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90526"/>
              </p:ext>
            </p:extLst>
          </p:nvPr>
        </p:nvGraphicFramePr>
        <p:xfrm>
          <a:off x="4130880" y="764200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5" imgW="5943600" imgH="2108200" progId="Word.Document.12">
                  <p:embed/>
                </p:oleObj>
              </mc:Choice>
              <mc:Fallback>
                <p:oleObj name="Document" r:id="rId5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0880" y="764200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01195"/>
              </p:ext>
            </p:extLst>
          </p:nvPr>
        </p:nvGraphicFramePr>
        <p:xfrm>
          <a:off x="7365063" y="364204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7" imgW="5943600" imgH="2108200" progId="Word.Document.12">
                  <p:embed/>
                </p:oleObj>
              </mc:Choice>
              <mc:Fallback>
                <p:oleObj name="Document" r:id="rId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5063" y="364204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96124"/>
              </p:ext>
            </p:extLst>
          </p:nvPr>
        </p:nvGraphicFramePr>
        <p:xfrm>
          <a:off x="5389079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9" imgW="5943600" imgH="2108200" progId="Word.Document.12">
                  <p:embed/>
                </p:oleObj>
              </mc:Choice>
              <mc:Fallback>
                <p:oleObj name="Document" r:id="rId9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9079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2552314" y="385093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20032"/>
              </p:ext>
            </p:extLst>
          </p:nvPr>
        </p:nvGraphicFramePr>
        <p:xfrm>
          <a:off x="2194404" y="359298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11" imgW="5943600" imgH="2108200" progId="Word.Document.12">
                  <p:embed/>
                </p:oleObj>
              </mc:Choice>
              <mc:Fallback>
                <p:oleObj name="Document" r:id="rId11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4404" y="359298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>
            <a:stCxn id="109" idx="1"/>
          </p:cNvCxnSpPr>
          <p:nvPr/>
        </p:nvCxnSpPr>
        <p:spPr>
          <a:xfrm flipV="1">
            <a:off x="515698" y="561750"/>
            <a:ext cx="1655616" cy="11544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933314" y="561750"/>
            <a:ext cx="2773219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084896" y="561750"/>
            <a:ext cx="438727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164553" y="385093"/>
            <a:ext cx="228600" cy="35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81097"/>
              </p:ext>
            </p:extLst>
          </p:nvPr>
        </p:nvGraphicFramePr>
        <p:xfrm>
          <a:off x="745597" y="289881"/>
          <a:ext cx="1082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13" imgW="5943600" imgH="2552700" progId="Word.Document.12">
                  <p:embed/>
                </p:oleObj>
              </mc:Choice>
              <mc:Fallback>
                <p:oleObj name="Document" r:id="rId13" imgW="5943600" imgH="255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597" y="289881"/>
                        <a:ext cx="10826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126"/>
          <p:cNvSpPr/>
          <p:nvPr/>
        </p:nvSpPr>
        <p:spPr>
          <a:xfrm>
            <a:off x="3882652" y="386900"/>
            <a:ext cx="789409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237570" y="404233"/>
            <a:ext cx="157834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83517"/>
              </p:ext>
            </p:extLst>
          </p:nvPr>
        </p:nvGraphicFramePr>
        <p:xfrm>
          <a:off x="7771315" y="352948"/>
          <a:ext cx="1082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15" imgW="5943600" imgH="2108200" progId="Word.Document.12">
                  <p:embed/>
                </p:oleObj>
              </mc:Choice>
              <mc:Fallback>
                <p:oleObj name="Document" r:id="rId15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1315" y="352948"/>
                        <a:ext cx="10826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70327"/>
              </p:ext>
            </p:extLst>
          </p:nvPr>
        </p:nvGraphicFramePr>
        <p:xfrm>
          <a:off x="3739789" y="317628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17" imgW="5943600" imgH="2108200" progId="Word.Document.12">
                  <p:embed/>
                </p:oleObj>
              </mc:Choice>
              <mc:Fallback>
                <p:oleObj name="Document" r:id="rId1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39789" y="317628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02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Word Document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2017-02-22T12:34:21Z</dcterms:created>
  <dcterms:modified xsi:type="dcterms:W3CDTF">2017-02-22T12:50:38Z</dcterms:modified>
</cp:coreProperties>
</file>