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051925" cy="8686800"/>
  <p:notesSz cx="6858000" cy="9144000"/>
  <p:defaultTextStyle>
    <a:defPPr>
      <a:defRPr lang="en-US"/>
    </a:defPPr>
    <a:lvl1pPr marL="0" algn="l" defTabSz="434090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1pPr>
    <a:lvl2pPr marL="434090" algn="l" defTabSz="434090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2pPr>
    <a:lvl3pPr marL="868181" algn="l" defTabSz="434090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3pPr>
    <a:lvl4pPr marL="1302272" algn="l" defTabSz="434090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4pPr>
    <a:lvl5pPr marL="1736363" algn="l" defTabSz="434090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5pPr>
    <a:lvl6pPr marL="2170453" algn="l" defTabSz="434090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6pPr>
    <a:lvl7pPr marL="2604543" algn="l" defTabSz="434090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7pPr>
    <a:lvl8pPr marL="3038635" algn="l" defTabSz="434090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8pPr>
    <a:lvl9pPr marL="3472725" algn="l" defTabSz="434090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9" userDrawn="1">
          <p15:clr>
            <a:srgbClr val="A4A3A4"/>
          </p15:clr>
        </p15:guide>
        <p15:guide id="2" pos="28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02" y="-1291"/>
      </p:cViewPr>
      <p:guideLst>
        <p:guide orient="horz" pos="2739"/>
        <p:guide pos="28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D5B59-FC0E-446E-8413-2B00ADDB6388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0863" y="1143000"/>
            <a:ext cx="3216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D0395-08FC-421A-9028-58818C10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98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87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972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958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942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927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15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898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884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0863" y="1143000"/>
            <a:ext cx="32162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D0395-08FC-421A-9028-58818C10B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7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895" y="2698558"/>
            <a:ext cx="7694136" cy="18620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789" y="4922522"/>
            <a:ext cx="6336348" cy="22199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8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2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7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1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0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40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74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5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5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2648" y="347889"/>
            <a:ext cx="2036683" cy="74119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596" y="347889"/>
            <a:ext cx="5959184" cy="74119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2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043" y="5582086"/>
            <a:ext cx="7694136" cy="172529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043" y="3681850"/>
            <a:ext cx="7694136" cy="1900244"/>
          </a:xfrm>
        </p:spPr>
        <p:txBody>
          <a:bodyPr anchor="b"/>
          <a:lstStyle>
            <a:lvl1pPr marL="0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1pPr>
            <a:lvl2pPr marL="434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68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2953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4pPr>
            <a:lvl5pPr marL="1737270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5pPr>
            <a:lvl6pPr marL="2171588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6pPr>
            <a:lvl7pPr marL="2605905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7pPr>
            <a:lvl8pPr marL="3040223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8pPr>
            <a:lvl9pPr marL="3474540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9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596" y="2026938"/>
            <a:ext cx="3997934" cy="573288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899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1395" y="2026938"/>
            <a:ext cx="3997934" cy="573288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899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5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600" y="1944484"/>
            <a:ext cx="3999506" cy="810366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318" indent="0">
              <a:buNone/>
              <a:defRPr sz="1899" b="1"/>
            </a:lvl2pPr>
            <a:lvl3pPr marL="868635" indent="0">
              <a:buNone/>
              <a:defRPr sz="1700" b="1"/>
            </a:lvl3pPr>
            <a:lvl4pPr marL="1302953" indent="0">
              <a:buNone/>
              <a:defRPr sz="1500" b="1"/>
            </a:lvl4pPr>
            <a:lvl5pPr marL="1737270" indent="0">
              <a:buNone/>
              <a:defRPr sz="1500" b="1"/>
            </a:lvl5pPr>
            <a:lvl6pPr marL="2171588" indent="0">
              <a:buNone/>
              <a:defRPr sz="1500" b="1"/>
            </a:lvl6pPr>
            <a:lvl7pPr marL="2605905" indent="0">
              <a:buNone/>
              <a:defRPr sz="1500" b="1"/>
            </a:lvl7pPr>
            <a:lvl8pPr marL="3040223" indent="0">
              <a:buNone/>
              <a:defRPr sz="1500" b="1"/>
            </a:lvl8pPr>
            <a:lvl9pPr marL="347454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600" y="2754862"/>
            <a:ext cx="3999506" cy="5004964"/>
          </a:xfrm>
        </p:spPr>
        <p:txBody>
          <a:bodyPr/>
          <a:lstStyle>
            <a:lvl1pPr>
              <a:defRPr sz="2300"/>
            </a:lvl1pPr>
            <a:lvl2pPr>
              <a:defRPr sz="1899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8263" y="1944484"/>
            <a:ext cx="4001078" cy="810366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318" indent="0">
              <a:buNone/>
              <a:defRPr sz="1899" b="1"/>
            </a:lvl2pPr>
            <a:lvl3pPr marL="868635" indent="0">
              <a:buNone/>
              <a:defRPr sz="1700" b="1"/>
            </a:lvl3pPr>
            <a:lvl4pPr marL="1302953" indent="0">
              <a:buNone/>
              <a:defRPr sz="1500" b="1"/>
            </a:lvl4pPr>
            <a:lvl5pPr marL="1737270" indent="0">
              <a:buNone/>
              <a:defRPr sz="1500" b="1"/>
            </a:lvl5pPr>
            <a:lvl6pPr marL="2171588" indent="0">
              <a:buNone/>
              <a:defRPr sz="1500" b="1"/>
            </a:lvl6pPr>
            <a:lvl7pPr marL="2605905" indent="0">
              <a:buNone/>
              <a:defRPr sz="1500" b="1"/>
            </a:lvl7pPr>
            <a:lvl8pPr marL="3040223" indent="0">
              <a:buNone/>
              <a:defRPr sz="1500" b="1"/>
            </a:lvl8pPr>
            <a:lvl9pPr marL="347454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8263" y="2754862"/>
            <a:ext cx="4001078" cy="5004964"/>
          </a:xfrm>
        </p:spPr>
        <p:txBody>
          <a:bodyPr/>
          <a:lstStyle>
            <a:lvl1pPr>
              <a:defRPr sz="2300"/>
            </a:lvl1pPr>
            <a:lvl2pPr>
              <a:defRPr sz="1899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5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3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07" y="345863"/>
            <a:ext cx="2978021" cy="1471930"/>
          </a:xfrm>
        </p:spPr>
        <p:txBody>
          <a:bodyPr anchor="b"/>
          <a:lstStyle>
            <a:lvl1pPr algn="l">
              <a:defRPr sz="18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053" y="345866"/>
            <a:ext cx="5060278" cy="7413949"/>
          </a:xfrm>
        </p:spPr>
        <p:txBody>
          <a:bodyPr/>
          <a:lstStyle>
            <a:lvl1pPr>
              <a:defRPr sz="2999"/>
            </a:lvl1pPr>
            <a:lvl2pPr>
              <a:defRPr sz="2700"/>
            </a:lvl2pPr>
            <a:lvl3pPr>
              <a:defRPr sz="2300"/>
            </a:lvl3pPr>
            <a:lvl4pPr>
              <a:defRPr sz="1899"/>
            </a:lvl4pPr>
            <a:lvl5pPr>
              <a:defRPr sz="1899"/>
            </a:lvl5pPr>
            <a:lvl6pPr>
              <a:defRPr sz="1899"/>
            </a:lvl6pPr>
            <a:lvl7pPr>
              <a:defRPr sz="1899"/>
            </a:lvl7pPr>
            <a:lvl8pPr>
              <a:defRPr sz="1899"/>
            </a:lvl8pPr>
            <a:lvl9pPr>
              <a:defRPr sz="18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2607" y="1817815"/>
            <a:ext cx="2978021" cy="5942011"/>
          </a:xfrm>
        </p:spPr>
        <p:txBody>
          <a:bodyPr/>
          <a:lstStyle>
            <a:lvl1pPr marL="0" indent="0">
              <a:buNone/>
              <a:defRPr sz="1301"/>
            </a:lvl1pPr>
            <a:lvl2pPr marL="434318" indent="0">
              <a:buNone/>
              <a:defRPr sz="1100"/>
            </a:lvl2pPr>
            <a:lvl3pPr marL="868635" indent="0">
              <a:buNone/>
              <a:defRPr sz="900"/>
            </a:lvl3pPr>
            <a:lvl4pPr marL="1302953" indent="0">
              <a:buNone/>
              <a:defRPr sz="900"/>
            </a:lvl4pPr>
            <a:lvl5pPr marL="1737270" indent="0">
              <a:buNone/>
              <a:defRPr sz="900"/>
            </a:lvl5pPr>
            <a:lvl6pPr marL="2171588" indent="0">
              <a:buNone/>
              <a:defRPr sz="900"/>
            </a:lvl6pPr>
            <a:lvl7pPr marL="2605905" indent="0">
              <a:buNone/>
              <a:defRPr sz="900"/>
            </a:lvl7pPr>
            <a:lvl8pPr marL="3040223" indent="0">
              <a:buNone/>
              <a:defRPr sz="900"/>
            </a:lvl8pPr>
            <a:lvl9pPr marL="34745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1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251" y="6080767"/>
            <a:ext cx="5431155" cy="717870"/>
          </a:xfrm>
        </p:spPr>
        <p:txBody>
          <a:bodyPr anchor="b"/>
          <a:lstStyle>
            <a:lvl1pPr algn="l">
              <a:defRPr sz="18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74251" y="776197"/>
            <a:ext cx="5431155" cy="5212083"/>
          </a:xfrm>
        </p:spPr>
        <p:txBody>
          <a:bodyPr/>
          <a:lstStyle>
            <a:lvl1pPr marL="0" indent="0">
              <a:buNone/>
              <a:defRPr sz="2999"/>
            </a:lvl1pPr>
            <a:lvl2pPr marL="434318" indent="0">
              <a:buNone/>
              <a:defRPr sz="2700"/>
            </a:lvl2pPr>
            <a:lvl3pPr marL="868635" indent="0">
              <a:buNone/>
              <a:defRPr sz="2300"/>
            </a:lvl3pPr>
            <a:lvl4pPr marL="1302953" indent="0">
              <a:buNone/>
              <a:defRPr sz="1899"/>
            </a:lvl4pPr>
            <a:lvl5pPr marL="1737270" indent="0">
              <a:buNone/>
              <a:defRPr sz="1899"/>
            </a:lvl5pPr>
            <a:lvl6pPr marL="2171588" indent="0">
              <a:buNone/>
              <a:defRPr sz="1899"/>
            </a:lvl6pPr>
            <a:lvl7pPr marL="2605905" indent="0">
              <a:buNone/>
              <a:defRPr sz="1899"/>
            </a:lvl7pPr>
            <a:lvl8pPr marL="3040223" indent="0">
              <a:buNone/>
              <a:defRPr sz="1899"/>
            </a:lvl8pPr>
            <a:lvl9pPr marL="3474540" indent="0">
              <a:buNone/>
              <a:defRPr sz="18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4251" y="6798640"/>
            <a:ext cx="5431155" cy="1019495"/>
          </a:xfrm>
        </p:spPr>
        <p:txBody>
          <a:bodyPr/>
          <a:lstStyle>
            <a:lvl1pPr marL="0" indent="0">
              <a:buNone/>
              <a:defRPr sz="1301"/>
            </a:lvl1pPr>
            <a:lvl2pPr marL="434318" indent="0">
              <a:buNone/>
              <a:defRPr sz="1100"/>
            </a:lvl2pPr>
            <a:lvl3pPr marL="868635" indent="0">
              <a:buNone/>
              <a:defRPr sz="900"/>
            </a:lvl3pPr>
            <a:lvl4pPr marL="1302953" indent="0">
              <a:buNone/>
              <a:defRPr sz="900"/>
            </a:lvl4pPr>
            <a:lvl5pPr marL="1737270" indent="0">
              <a:buNone/>
              <a:defRPr sz="900"/>
            </a:lvl5pPr>
            <a:lvl6pPr marL="2171588" indent="0">
              <a:buNone/>
              <a:defRPr sz="900"/>
            </a:lvl6pPr>
            <a:lvl7pPr marL="2605905" indent="0">
              <a:buNone/>
              <a:defRPr sz="900"/>
            </a:lvl7pPr>
            <a:lvl8pPr marL="3040223" indent="0">
              <a:buNone/>
              <a:defRPr sz="900"/>
            </a:lvl8pPr>
            <a:lvl9pPr marL="34745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4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607" y="347884"/>
            <a:ext cx="8146733" cy="1447800"/>
          </a:xfrm>
          <a:prstGeom prst="rect">
            <a:avLst/>
          </a:prstGeom>
        </p:spPr>
        <p:txBody>
          <a:bodyPr vert="horz" lIns="86859" tIns="43429" rIns="86859" bIns="4342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607" y="2026938"/>
            <a:ext cx="8146733" cy="5732886"/>
          </a:xfrm>
          <a:prstGeom prst="rect">
            <a:avLst/>
          </a:prstGeom>
        </p:spPr>
        <p:txBody>
          <a:bodyPr vert="horz" lIns="86859" tIns="43429" rIns="86859" bIns="4342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596" y="8051406"/>
            <a:ext cx="2112116" cy="462492"/>
          </a:xfrm>
          <a:prstGeom prst="rect">
            <a:avLst/>
          </a:prstGeom>
        </p:spPr>
        <p:txBody>
          <a:bodyPr vert="horz" lIns="86859" tIns="43429" rIns="86859" bIns="4342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92752" y="8051406"/>
            <a:ext cx="2866443" cy="462492"/>
          </a:xfrm>
          <a:prstGeom prst="rect">
            <a:avLst/>
          </a:prstGeom>
        </p:spPr>
        <p:txBody>
          <a:bodyPr vert="horz" lIns="86859" tIns="43429" rIns="86859" bIns="4342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87213" y="8051406"/>
            <a:ext cx="2112116" cy="462492"/>
          </a:xfrm>
          <a:prstGeom prst="rect">
            <a:avLst/>
          </a:prstGeom>
        </p:spPr>
        <p:txBody>
          <a:bodyPr vert="horz" lIns="86859" tIns="43429" rIns="86859" bIns="4342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5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4318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738" indent="-325738" algn="l" defTabSz="434318" rtl="0" eaLnBrk="1" latinLnBrk="0" hangingPunct="1">
        <a:spcBef>
          <a:spcPct val="20000"/>
        </a:spcBef>
        <a:buFont typeface="Arial"/>
        <a:buChar char="•"/>
        <a:defRPr sz="2999" kern="1200">
          <a:solidFill>
            <a:schemeClr val="tx1"/>
          </a:solidFill>
          <a:latin typeface="+mn-lt"/>
          <a:ea typeface="+mn-ea"/>
          <a:cs typeface="+mn-cs"/>
        </a:defRPr>
      </a:lvl1pPr>
      <a:lvl2pPr marL="705766" indent="-271448" algn="l" defTabSz="434318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794" indent="-217159" algn="l" defTabSz="43431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11" indent="-217159" algn="l" defTabSz="434318" rtl="0" eaLnBrk="1" latinLnBrk="0" hangingPunct="1">
        <a:spcBef>
          <a:spcPct val="20000"/>
        </a:spcBef>
        <a:buFont typeface="Arial"/>
        <a:buChar char="–"/>
        <a:defRPr sz="1899" kern="1200">
          <a:solidFill>
            <a:schemeClr val="tx1"/>
          </a:solidFill>
          <a:latin typeface="+mn-lt"/>
          <a:ea typeface="+mn-ea"/>
          <a:cs typeface="+mn-cs"/>
        </a:defRPr>
      </a:lvl4pPr>
      <a:lvl5pPr marL="1954429" indent="-217159" algn="l" defTabSz="434318" rtl="0" eaLnBrk="1" latinLnBrk="0" hangingPunct="1">
        <a:spcBef>
          <a:spcPct val="20000"/>
        </a:spcBef>
        <a:buFont typeface="Arial"/>
        <a:buChar char="»"/>
        <a:defRPr sz="1899" kern="1200">
          <a:solidFill>
            <a:schemeClr val="tx1"/>
          </a:solidFill>
          <a:latin typeface="+mn-lt"/>
          <a:ea typeface="+mn-ea"/>
          <a:cs typeface="+mn-cs"/>
        </a:defRPr>
      </a:lvl5pPr>
      <a:lvl6pPr marL="2388746" indent="-217159" algn="l" defTabSz="434318" rtl="0" eaLnBrk="1" latinLnBrk="0" hangingPunct="1">
        <a:spcBef>
          <a:spcPct val="20000"/>
        </a:spcBef>
        <a:buFont typeface="Arial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6pPr>
      <a:lvl7pPr marL="2823064" indent="-217159" algn="l" defTabSz="434318" rtl="0" eaLnBrk="1" latinLnBrk="0" hangingPunct="1">
        <a:spcBef>
          <a:spcPct val="20000"/>
        </a:spcBef>
        <a:buFont typeface="Arial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7pPr>
      <a:lvl8pPr marL="3257381" indent="-217159" algn="l" defTabSz="434318" rtl="0" eaLnBrk="1" latinLnBrk="0" hangingPunct="1">
        <a:spcBef>
          <a:spcPct val="20000"/>
        </a:spcBef>
        <a:buFont typeface="Arial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8pPr>
      <a:lvl9pPr marL="3691699" indent="-217159" algn="l" defTabSz="434318" rtl="0" eaLnBrk="1" latinLnBrk="0" hangingPunct="1">
        <a:spcBef>
          <a:spcPct val="20000"/>
        </a:spcBef>
        <a:buFont typeface="Arial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318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35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2953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7270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1588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5905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0223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4540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7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Relationship Id="rId1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391" y="450930"/>
            <a:ext cx="8146733" cy="533400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5327" y="322655"/>
            <a:ext cx="8602980" cy="1132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1489" y="705964"/>
            <a:ext cx="7826703" cy="380186"/>
          </a:xfrm>
          <a:prstGeom prst="rect">
            <a:avLst/>
          </a:prstGeom>
          <a:solidFill>
            <a:srgbClr val="0300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25252" y="1084623"/>
            <a:ext cx="8602980" cy="1132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06573" y="1462217"/>
            <a:ext cx="7826703" cy="380186"/>
          </a:xfrm>
          <a:prstGeom prst="rect">
            <a:avLst/>
          </a:prstGeom>
          <a:solidFill>
            <a:srgbClr val="0300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93183" y="1084760"/>
            <a:ext cx="376827" cy="378659"/>
          </a:xfrm>
          <a:prstGeom prst="rect">
            <a:avLst/>
          </a:prstGeom>
          <a:solidFill>
            <a:srgbClr val="0300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04590" y="706342"/>
            <a:ext cx="388590" cy="3801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606570" y="703757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8046536" y="1462325"/>
            <a:ext cx="388590" cy="3808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8050421" y="146042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25102" y="2386072"/>
            <a:ext cx="8602980" cy="1132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1264" y="2769381"/>
            <a:ext cx="7826703" cy="380186"/>
          </a:xfrm>
          <a:prstGeom prst="rect">
            <a:avLst/>
          </a:prstGeom>
          <a:solidFill>
            <a:srgbClr val="0300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25027" y="3148040"/>
            <a:ext cx="8602980" cy="1132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06348" y="3525634"/>
            <a:ext cx="7826703" cy="3801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92958" y="3148177"/>
            <a:ext cx="376827" cy="378659"/>
          </a:xfrm>
          <a:prstGeom prst="rect">
            <a:avLst/>
          </a:prstGeom>
          <a:solidFill>
            <a:srgbClr val="0300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04365" y="2769759"/>
            <a:ext cx="388590" cy="3801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604365" y="2767174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604365" y="3524115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25552" y="4421096"/>
            <a:ext cx="8602980" cy="1132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1713" y="4804405"/>
            <a:ext cx="7826703" cy="3801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25477" y="5183064"/>
            <a:ext cx="8602980" cy="1132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06797" y="5560658"/>
            <a:ext cx="7826703" cy="3801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993407" y="5187010"/>
            <a:ext cx="376827" cy="370849"/>
          </a:xfrm>
          <a:prstGeom prst="rect">
            <a:avLst/>
          </a:prstGeom>
          <a:solidFill>
            <a:srgbClr val="0300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04815" y="4804783"/>
            <a:ext cx="388590" cy="3801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8049024" y="4795346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8046761" y="5560766"/>
            <a:ext cx="388590" cy="3808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8046686" y="5555897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25477" y="6505305"/>
            <a:ext cx="8602980" cy="1132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11638" y="6888614"/>
            <a:ext cx="7826703" cy="3801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25402" y="7267273"/>
            <a:ext cx="8602980" cy="1132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06722" y="7644867"/>
            <a:ext cx="7826703" cy="3801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997850" y="7267409"/>
            <a:ext cx="372309" cy="3846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04740" y="6888992"/>
            <a:ext cx="388590" cy="3801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997850" y="6888992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8046686" y="7644975"/>
            <a:ext cx="388590" cy="3808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997850" y="7275409"/>
            <a:ext cx="373380" cy="3628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 flipH="1">
            <a:off x="807720" y="1631916"/>
            <a:ext cx="7238816" cy="152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99854" y="2940464"/>
            <a:ext cx="7255800" cy="241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 rot="10800000">
            <a:off x="1181372" y="5372435"/>
            <a:ext cx="6804389" cy="373963"/>
          </a:xfrm>
          <a:prstGeom prst="bentConnector3">
            <a:avLst>
              <a:gd name="adj1" fmla="val 100058"/>
            </a:avLst>
          </a:prstGeom>
          <a:ln w="571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0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186057"/>
              </p:ext>
            </p:extLst>
          </p:nvPr>
        </p:nvGraphicFramePr>
        <p:xfrm>
          <a:off x="266700" y="692452"/>
          <a:ext cx="10668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4" imgW="5956042" imgH="2113760" progId="Word.Document.12">
                  <p:embed/>
                </p:oleObj>
              </mc:Choice>
              <mc:Fallback>
                <p:oleObj name="Document" r:id="rId4" imgW="5956042" imgH="2113760" progId="Word.Document.12">
                  <p:embed/>
                  <p:pic>
                    <p:nvPicPr>
                      <p:cNvPr id="121" name="Object 1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" y="692452"/>
                        <a:ext cx="1066800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038998"/>
              </p:ext>
            </p:extLst>
          </p:nvPr>
        </p:nvGraphicFramePr>
        <p:xfrm>
          <a:off x="7734742" y="1463675"/>
          <a:ext cx="10048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6" imgW="5956042" imgH="2114120" progId="Word.Document.12">
                  <p:embed/>
                </p:oleObj>
              </mc:Choice>
              <mc:Fallback>
                <p:oleObj name="Document" r:id="rId6" imgW="5956042" imgH="2114120" progId="Word.Document.12">
                  <p:embed/>
                  <p:pic>
                    <p:nvPicPr>
                      <p:cNvPr id="130" name="Object 12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34742" y="1463675"/>
                        <a:ext cx="1004888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840520"/>
              </p:ext>
            </p:extLst>
          </p:nvPr>
        </p:nvGraphicFramePr>
        <p:xfrm>
          <a:off x="261465" y="2772878"/>
          <a:ext cx="10668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" r:id="rId8" imgW="5956042" imgH="2113760" progId="Word.Document.12">
                  <p:embed/>
                </p:oleObj>
              </mc:Choice>
              <mc:Fallback>
                <p:oleObj name="Document" r:id="rId8" imgW="5956042" imgH="2113760" progId="Word.Document.12">
                  <p:embed/>
                  <p:pic>
                    <p:nvPicPr>
                      <p:cNvPr id="130" name="Object 12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1465" y="2772878"/>
                        <a:ext cx="1066800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549147"/>
              </p:ext>
            </p:extLst>
          </p:nvPr>
        </p:nvGraphicFramePr>
        <p:xfrm>
          <a:off x="7703786" y="4792020"/>
          <a:ext cx="10668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Document" r:id="rId10" imgW="5956042" imgH="2113760" progId="Word.Document.12">
                  <p:embed/>
                </p:oleObj>
              </mc:Choice>
              <mc:Fallback>
                <p:oleObj name="Document" r:id="rId10" imgW="5956042" imgH="2113760" progId="Word.Document.12">
                  <p:embed/>
                  <p:pic>
                    <p:nvPicPr>
                      <p:cNvPr id="130" name="Object 12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03786" y="4792020"/>
                        <a:ext cx="1066800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925464"/>
              </p:ext>
            </p:extLst>
          </p:nvPr>
        </p:nvGraphicFramePr>
        <p:xfrm>
          <a:off x="292421" y="3529719"/>
          <a:ext cx="10048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ocument" r:id="rId11" imgW="5956042" imgH="2114120" progId="Word.Document.12">
                  <p:embed/>
                </p:oleObj>
              </mc:Choice>
              <mc:Fallback>
                <p:oleObj name="Document" r:id="rId11" imgW="5956042" imgH="2114120" progId="Word.Document.12">
                  <p:embed/>
                  <p:pic>
                    <p:nvPicPr>
                      <p:cNvPr id="131" name="Object 13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421" y="3529719"/>
                        <a:ext cx="1004888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230599"/>
              </p:ext>
            </p:extLst>
          </p:nvPr>
        </p:nvGraphicFramePr>
        <p:xfrm>
          <a:off x="7742473" y="5560879"/>
          <a:ext cx="10048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Document" r:id="rId12" imgW="5956042" imgH="2114120" progId="Word.Document.12">
                  <p:embed/>
                </p:oleObj>
              </mc:Choice>
              <mc:Fallback>
                <p:oleObj name="Document" r:id="rId12" imgW="5956042" imgH="2114120" progId="Word.Document.12">
                  <p:embed/>
                  <p:pic>
                    <p:nvPicPr>
                      <p:cNvPr id="131" name="Object 13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42473" y="5560879"/>
                        <a:ext cx="1004888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772209"/>
              </p:ext>
            </p:extLst>
          </p:nvPr>
        </p:nvGraphicFramePr>
        <p:xfrm>
          <a:off x="654951" y="6894838"/>
          <a:ext cx="10668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Document" r:id="rId13" imgW="5956042" imgH="2113760" progId="Word.Document.12">
                  <p:embed/>
                </p:oleObj>
              </mc:Choice>
              <mc:Fallback>
                <p:oleObj name="Document" r:id="rId13" imgW="5956042" imgH="2113760" progId="Word.Document.12">
                  <p:embed/>
                  <p:pic>
                    <p:nvPicPr>
                      <p:cNvPr id="133" name="Object 13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4951" y="6894838"/>
                        <a:ext cx="1066800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135074"/>
              </p:ext>
            </p:extLst>
          </p:nvPr>
        </p:nvGraphicFramePr>
        <p:xfrm>
          <a:off x="685906" y="7267714"/>
          <a:ext cx="10048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Document" r:id="rId14" imgW="5956042" imgH="2114120" progId="Word.Document.12">
                  <p:embed/>
                </p:oleObj>
              </mc:Choice>
              <mc:Fallback>
                <p:oleObj name="Document" r:id="rId14" imgW="5956042" imgH="2114120" progId="Word.Document.12">
                  <p:embed/>
                  <p:pic>
                    <p:nvPicPr>
                      <p:cNvPr id="135" name="Object 13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906" y="7267714"/>
                        <a:ext cx="1004888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469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Office Theme</vt:lpstr>
      <vt:lpstr>Microsoft Word Document</vt:lpstr>
      <vt:lpstr>PowerPoint Presentation</vt:lpstr>
    </vt:vector>
  </TitlesOfParts>
  <Company>Rice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Arun</cp:lastModifiedBy>
  <cp:revision>20</cp:revision>
  <dcterms:created xsi:type="dcterms:W3CDTF">2017-02-22T12:34:21Z</dcterms:created>
  <dcterms:modified xsi:type="dcterms:W3CDTF">2017-02-27T23:33:09Z</dcterms:modified>
</cp:coreProperties>
</file>