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5486400" cy="6858000"/>
  <p:notesSz cx="6858000" cy="9144000"/>
  <p:defaultTextStyle>
    <a:defPPr>
      <a:defRPr lang="en-US"/>
    </a:defPPr>
    <a:lvl1pPr marL="0" algn="l" defTabSz="302083" rtl="0" eaLnBrk="1" latinLnBrk="0" hangingPunct="1">
      <a:defRPr sz="1182" kern="1200">
        <a:solidFill>
          <a:schemeClr val="tx1"/>
        </a:solidFill>
        <a:latin typeface="+mn-lt"/>
        <a:ea typeface="+mn-ea"/>
        <a:cs typeface="+mn-cs"/>
      </a:defRPr>
    </a:lvl1pPr>
    <a:lvl2pPr marL="302083" algn="l" defTabSz="302083" rtl="0" eaLnBrk="1" latinLnBrk="0" hangingPunct="1">
      <a:defRPr sz="1182" kern="1200">
        <a:solidFill>
          <a:schemeClr val="tx1"/>
        </a:solidFill>
        <a:latin typeface="+mn-lt"/>
        <a:ea typeface="+mn-ea"/>
        <a:cs typeface="+mn-cs"/>
      </a:defRPr>
    </a:lvl2pPr>
    <a:lvl3pPr marL="604167" algn="l" defTabSz="302083" rtl="0" eaLnBrk="1" latinLnBrk="0" hangingPunct="1">
      <a:defRPr sz="1182" kern="1200">
        <a:solidFill>
          <a:schemeClr val="tx1"/>
        </a:solidFill>
        <a:latin typeface="+mn-lt"/>
        <a:ea typeface="+mn-ea"/>
        <a:cs typeface="+mn-cs"/>
      </a:defRPr>
    </a:lvl3pPr>
    <a:lvl4pPr marL="906251" algn="l" defTabSz="302083" rtl="0" eaLnBrk="1" latinLnBrk="0" hangingPunct="1">
      <a:defRPr sz="1182" kern="1200">
        <a:solidFill>
          <a:schemeClr val="tx1"/>
        </a:solidFill>
        <a:latin typeface="+mn-lt"/>
        <a:ea typeface="+mn-ea"/>
        <a:cs typeface="+mn-cs"/>
      </a:defRPr>
    </a:lvl4pPr>
    <a:lvl5pPr marL="1208335" algn="l" defTabSz="302083" rtl="0" eaLnBrk="1" latinLnBrk="0" hangingPunct="1">
      <a:defRPr sz="1182" kern="1200">
        <a:solidFill>
          <a:schemeClr val="tx1"/>
        </a:solidFill>
        <a:latin typeface="+mn-lt"/>
        <a:ea typeface="+mn-ea"/>
        <a:cs typeface="+mn-cs"/>
      </a:defRPr>
    </a:lvl5pPr>
    <a:lvl6pPr marL="1510418" algn="l" defTabSz="302083" rtl="0" eaLnBrk="1" latinLnBrk="0" hangingPunct="1">
      <a:defRPr sz="1182" kern="1200">
        <a:solidFill>
          <a:schemeClr val="tx1"/>
        </a:solidFill>
        <a:latin typeface="+mn-lt"/>
        <a:ea typeface="+mn-ea"/>
        <a:cs typeface="+mn-cs"/>
      </a:defRPr>
    </a:lvl6pPr>
    <a:lvl7pPr marL="1812501" algn="l" defTabSz="302083" rtl="0" eaLnBrk="1" latinLnBrk="0" hangingPunct="1">
      <a:defRPr sz="1182" kern="1200">
        <a:solidFill>
          <a:schemeClr val="tx1"/>
        </a:solidFill>
        <a:latin typeface="+mn-lt"/>
        <a:ea typeface="+mn-ea"/>
        <a:cs typeface="+mn-cs"/>
      </a:defRPr>
    </a:lvl7pPr>
    <a:lvl8pPr marL="2114586" algn="l" defTabSz="302083" rtl="0" eaLnBrk="1" latinLnBrk="0" hangingPunct="1">
      <a:defRPr sz="1182" kern="1200">
        <a:solidFill>
          <a:schemeClr val="tx1"/>
        </a:solidFill>
        <a:latin typeface="+mn-lt"/>
        <a:ea typeface="+mn-ea"/>
        <a:cs typeface="+mn-cs"/>
      </a:defRPr>
    </a:lvl8pPr>
    <a:lvl9pPr marL="2416669" algn="l" defTabSz="302083" rtl="0" eaLnBrk="1" latinLnBrk="0" hangingPunct="1">
      <a:defRPr sz="11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17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1162" y="86"/>
      </p:cViewPr>
      <p:guideLst>
        <p:guide orient="horz" pos="2162"/>
        <p:guide pos="17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D5B59-FC0E-446E-8413-2B00ADDB6388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3925" y="1143000"/>
            <a:ext cx="2470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D0395-08FC-421A-9028-58818C10B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98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36033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1pPr>
    <a:lvl2pPr marL="318017" algn="l" defTabSz="636033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2pPr>
    <a:lvl3pPr marL="636033" algn="l" defTabSz="636033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3pPr>
    <a:lvl4pPr marL="954050" algn="l" defTabSz="636033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4pPr>
    <a:lvl5pPr marL="1272065" algn="l" defTabSz="636033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5pPr>
    <a:lvl6pPr marL="1590081" algn="l" defTabSz="636033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6pPr>
    <a:lvl7pPr marL="1908099" algn="l" defTabSz="636033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7pPr>
    <a:lvl8pPr marL="2226113" algn="l" defTabSz="636033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8pPr>
    <a:lvl9pPr marL="2544130" algn="l" defTabSz="636033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2130441"/>
            <a:ext cx="4663440" cy="1470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886202"/>
            <a:ext cx="3840480" cy="17526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4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8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2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37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71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0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40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74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5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5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7642" y="274649"/>
            <a:ext cx="1234440" cy="58515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" y="274649"/>
            <a:ext cx="3611880" cy="58515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2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2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90" y="4406910"/>
            <a:ext cx="466344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90" y="2906724"/>
            <a:ext cx="4663440" cy="1500193"/>
          </a:xfrm>
        </p:spPr>
        <p:txBody>
          <a:bodyPr anchor="b"/>
          <a:lstStyle>
            <a:lvl1pPr marL="0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1pPr>
            <a:lvl2pPr marL="434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68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02953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4pPr>
            <a:lvl5pPr marL="1737270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5pPr>
            <a:lvl6pPr marL="2171588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6pPr>
            <a:lvl7pPr marL="2605905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7pPr>
            <a:lvl8pPr marL="3040223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8pPr>
            <a:lvl9pPr marL="3474540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9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600214"/>
            <a:ext cx="242316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899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88920" y="1600214"/>
            <a:ext cx="242316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899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5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2" y="1535119"/>
            <a:ext cx="2424113" cy="63976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318" indent="0">
              <a:buNone/>
              <a:defRPr sz="1899" b="1"/>
            </a:lvl2pPr>
            <a:lvl3pPr marL="868635" indent="0">
              <a:buNone/>
              <a:defRPr sz="1700" b="1"/>
            </a:lvl3pPr>
            <a:lvl4pPr marL="1302953" indent="0">
              <a:buNone/>
              <a:defRPr sz="1500" b="1"/>
            </a:lvl4pPr>
            <a:lvl5pPr marL="1737270" indent="0">
              <a:buNone/>
              <a:defRPr sz="1500" b="1"/>
            </a:lvl5pPr>
            <a:lvl6pPr marL="2171588" indent="0">
              <a:buNone/>
              <a:defRPr sz="1500" b="1"/>
            </a:lvl6pPr>
            <a:lvl7pPr marL="2605905" indent="0">
              <a:buNone/>
              <a:defRPr sz="1500" b="1"/>
            </a:lvl7pPr>
            <a:lvl8pPr marL="3040223" indent="0">
              <a:buNone/>
              <a:defRPr sz="1500" b="1"/>
            </a:lvl8pPr>
            <a:lvl9pPr marL="347454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2" y="2174891"/>
            <a:ext cx="2424113" cy="3951287"/>
          </a:xfrm>
        </p:spPr>
        <p:txBody>
          <a:bodyPr/>
          <a:lstStyle>
            <a:lvl1pPr>
              <a:defRPr sz="2300"/>
            </a:lvl1pPr>
            <a:lvl2pPr>
              <a:defRPr sz="1899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7021" y="1535119"/>
            <a:ext cx="2425066" cy="63976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318" indent="0">
              <a:buNone/>
              <a:defRPr sz="1899" b="1"/>
            </a:lvl2pPr>
            <a:lvl3pPr marL="868635" indent="0">
              <a:buNone/>
              <a:defRPr sz="1700" b="1"/>
            </a:lvl3pPr>
            <a:lvl4pPr marL="1302953" indent="0">
              <a:buNone/>
              <a:defRPr sz="1500" b="1"/>
            </a:lvl4pPr>
            <a:lvl5pPr marL="1737270" indent="0">
              <a:buNone/>
              <a:defRPr sz="1500" b="1"/>
            </a:lvl5pPr>
            <a:lvl6pPr marL="2171588" indent="0">
              <a:buNone/>
              <a:defRPr sz="1500" b="1"/>
            </a:lvl6pPr>
            <a:lvl7pPr marL="2605905" indent="0">
              <a:buNone/>
              <a:defRPr sz="1500" b="1"/>
            </a:lvl7pPr>
            <a:lvl8pPr marL="3040223" indent="0">
              <a:buNone/>
              <a:defRPr sz="1500" b="1"/>
            </a:lvl8pPr>
            <a:lvl9pPr marL="347454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7021" y="2174891"/>
            <a:ext cx="2425066" cy="3951287"/>
          </a:xfrm>
        </p:spPr>
        <p:txBody>
          <a:bodyPr/>
          <a:lstStyle>
            <a:lvl1pPr>
              <a:defRPr sz="2300"/>
            </a:lvl1pPr>
            <a:lvl2pPr>
              <a:defRPr sz="1899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5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3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7" y="273050"/>
            <a:ext cx="1804988" cy="1162050"/>
          </a:xfrm>
        </p:spPr>
        <p:txBody>
          <a:bodyPr anchor="b"/>
          <a:lstStyle>
            <a:lvl1pPr algn="l">
              <a:defRPr sz="18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31" y="273052"/>
            <a:ext cx="3067050" cy="5853118"/>
          </a:xfrm>
        </p:spPr>
        <p:txBody>
          <a:bodyPr/>
          <a:lstStyle>
            <a:lvl1pPr>
              <a:defRPr sz="2999"/>
            </a:lvl1pPr>
            <a:lvl2pPr>
              <a:defRPr sz="2700"/>
            </a:lvl2pPr>
            <a:lvl3pPr>
              <a:defRPr sz="2300"/>
            </a:lvl3pPr>
            <a:lvl4pPr>
              <a:defRPr sz="1899"/>
            </a:lvl4pPr>
            <a:lvl5pPr>
              <a:defRPr sz="1899"/>
            </a:lvl5pPr>
            <a:lvl6pPr>
              <a:defRPr sz="1899"/>
            </a:lvl6pPr>
            <a:lvl7pPr>
              <a:defRPr sz="1899"/>
            </a:lvl7pPr>
            <a:lvl8pPr>
              <a:defRPr sz="1899"/>
            </a:lvl8pPr>
            <a:lvl9pPr>
              <a:defRPr sz="18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7" y="1435118"/>
            <a:ext cx="1804988" cy="4691061"/>
          </a:xfrm>
        </p:spPr>
        <p:txBody>
          <a:bodyPr/>
          <a:lstStyle>
            <a:lvl1pPr marL="0" indent="0">
              <a:buNone/>
              <a:defRPr sz="1301"/>
            </a:lvl1pPr>
            <a:lvl2pPr marL="434318" indent="0">
              <a:buNone/>
              <a:defRPr sz="1100"/>
            </a:lvl2pPr>
            <a:lvl3pPr marL="868635" indent="0">
              <a:buNone/>
              <a:defRPr sz="900"/>
            </a:lvl3pPr>
            <a:lvl4pPr marL="1302953" indent="0">
              <a:buNone/>
              <a:defRPr sz="900"/>
            </a:lvl4pPr>
            <a:lvl5pPr marL="1737270" indent="0">
              <a:buNone/>
              <a:defRPr sz="900"/>
            </a:lvl5pPr>
            <a:lvl6pPr marL="2171588" indent="0">
              <a:buNone/>
              <a:defRPr sz="900"/>
            </a:lvl6pPr>
            <a:lvl7pPr marL="2605905" indent="0">
              <a:buNone/>
              <a:defRPr sz="900"/>
            </a:lvl7pPr>
            <a:lvl8pPr marL="3040223" indent="0">
              <a:buNone/>
              <a:defRPr sz="900"/>
            </a:lvl8pPr>
            <a:lvl9pPr marL="34745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1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379" y="4800606"/>
            <a:ext cx="3291840" cy="566739"/>
          </a:xfrm>
        </p:spPr>
        <p:txBody>
          <a:bodyPr anchor="b"/>
          <a:lstStyle>
            <a:lvl1pPr algn="l">
              <a:defRPr sz="18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379" y="612788"/>
            <a:ext cx="3291840" cy="4114802"/>
          </a:xfrm>
        </p:spPr>
        <p:txBody>
          <a:bodyPr/>
          <a:lstStyle>
            <a:lvl1pPr marL="0" indent="0">
              <a:buNone/>
              <a:defRPr sz="2999"/>
            </a:lvl1pPr>
            <a:lvl2pPr marL="434318" indent="0">
              <a:buNone/>
              <a:defRPr sz="2700"/>
            </a:lvl2pPr>
            <a:lvl3pPr marL="868635" indent="0">
              <a:buNone/>
              <a:defRPr sz="2300"/>
            </a:lvl3pPr>
            <a:lvl4pPr marL="1302953" indent="0">
              <a:buNone/>
              <a:defRPr sz="1899"/>
            </a:lvl4pPr>
            <a:lvl5pPr marL="1737270" indent="0">
              <a:buNone/>
              <a:defRPr sz="1899"/>
            </a:lvl5pPr>
            <a:lvl6pPr marL="2171588" indent="0">
              <a:buNone/>
              <a:defRPr sz="1899"/>
            </a:lvl6pPr>
            <a:lvl7pPr marL="2605905" indent="0">
              <a:buNone/>
              <a:defRPr sz="1899"/>
            </a:lvl7pPr>
            <a:lvl8pPr marL="3040223" indent="0">
              <a:buNone/>
              <a:defRPr sz="1899"/>
            </a:lvl8pPr>
            <a:lvl9pPr marL="3474540" indent="0">
              <a:buNone/>
              <a:defRPr sz="18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379" y="5367348"/>
            <a:ext cx="3291840" cy="804864"/>
          </a:xfrm>
        </p:spPr>
        <p:txBody>
          <a:bodyPr/>
          <a:lstStyle>
            <a:lvl1pPr marL="0" indent="0">
              <a:buNone/>
              <a:defRPr sz="1301"/>
            </a:lvl1pPr>
            <a:lvl2pPr marL="434318" indent="0">
              <a:buNone/>
              <a:defRPr sz="1100"/>
            </a:lvl2pPr>
            <a:lvl3pPr marL="868635" indent="0">
              <a:buNone/>
              <a:defRPr sz="900"/>
            </a:lvl3pPr>
            <a:lvl4pPr marL="1302953" indent="0">
              <a:buNone/>
              <a:defRPr sz="900"/>
            </a:lvl4pPr>
            <a:lvl5pPr marL="1737270" indent="0">
              <a:buNone/>
              <a:defRPr sz="900"/>
            </a:lvl5pPr>
            <a:lvl6pPr marL="2171588" indent="0">
              <a:buNone/>
              <a:defRPr sz="900"/>
            </a:lvl6pPr>
            <a:lvl7pPr marL="2605905" indent="0">
              <a:buNone/>
              <a:defRPr sz="900"/>
            </a:lvl7pPr>
            <a:lvl8pPr marL="3040223" indent="0">
              <a:buNone/>
              <a:defRPr sz="900"/>
            </a:lvl8pPr>
            <a:lvl9pPr marL="34745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4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7" y="274645"/>
            <a:ext cx="4937760" cy="1143000"/>
          </a:xfrm>
          <a:prstGeom prst="rect">
            <a:avLst/>
          </a:prstGeom>
        </p:spPr>
        <p:txBody>
          <a:bodyPr vert="horz" lIns="86859" tIns="43429" rIns="86859" bIns="4342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7" y="1600214"/>
            <a:ext cx="4937760" cy="4525963"/>
          </a:xfrm>
          <a:prstGeom prst="rect">
            <a:avLst/>
          </a:prstGeom>
        </p:spPr>
        <p:txBody>
          <a:bodyPr vert="horz" lIns="86859" tIns="43429" rIns="86859" bIns="4342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56373"/>
            <a:ext cx="1280160" cy="365125"/>
          </a:xfrm>
          <a:prstGeom prst="rect">
            <a:avLst/>
          </a:prstGeom>
        </p:spPr>
        <p:txBody>
          <a:bodyPr vert="horz" lIns="86859" tIns="43429" rIns="86859" bIns="4342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34544-109E-374A-A6BF-6CE9DED3E76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527" y="6356373"/>
            <a:ext cx="1737360" cy="365125"/>
          </a:xfrm>
          <a:prstGeom prst="rect">
            <a:avLst/>
          </a:prstGeom>
        </p:spPr>
        <p:txBody>
          <a:bodyPr vert="horz" lIns="86859" tIns="43429" rIns="86859" bIns="4342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1920" y="6356373"/>
            <a:ext cx="1280160" cy="365125"/>
          </a:xfrm>
          <a:prstGeom prst="rect">
            <a:avLst/>
          </a:prstGeom>
        </p:spPr>
        <p:txBody>
          <a:bodyPr vert="horz" lIns="86859" tIns="43429" rIns="86859" bIns="4342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5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4318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738" indent="-325738" algn="l" defTabSz="434318" rtl="0" eaLnBrk="1" latinLnBrk="0" hangingPunct="1">
        <a:spcBef>
          <a:spcPct val="20000"/>
        </a:spcBef>
        <a:buFont typeface="Arial"/>
        <a:buChar char="•"/>
        <a:defRPr sz="2999" kern="1200">
          <a:solidFill>
            <a:schemeClr val="tx1"/>
          </a:solidFill>
          <a:latin typeface="+mn-lt"/>
          <a:ea typeface="+mn-ea"/>
          <a:cs typeface="+mn-cs"/>
        </a:defRPr>
      </a:lvl1pPr>
      <a:lvl2pPr marL="705766" indent="-271448" algn="l" defTabSz="434318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794" indent="-217159" algn="l" defTabSz="434318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111" indent="-217159" algn="l" defTabSz="434318" rtl="0" eaLnBrk="1" latinLnBrk="0" hangingPunct="1">
        <a:spcBef>
          <a:spcPct val="20000"/>
        </a:spcBef>
        <a:buFont typeface="Arial"/>
        <a:buChar char="–"/>
        <a:defRPr sz="1899" kern="1200">
          <a:solidFill>
            <a:schemeClr val="tx1"/>
          </a:solidFill>
          <a:latin typeface="+mn-lt"/>
          <a:ea typeface="+mn-ea"/>
          <a:cs typeface="+mn-cs"/>
        </a:defRPr>
      </a:lvl4pPr>
      <a:lvl5pPr marL="1954429" indent="-217159" algn="l" defTabSz="434318" rtl="0" eaLnBrk="1" latinLnBrk="0" hangingPunct="1">
        <a:spcBef>
          <a:spcPct val="20000"/>
        </a:spcBef>
        <a:buFont typeface="Arial"/>
        <a:buChar char="»"/>
        <a:defRPr sz="1899" kern="1200">
          <a:solidFill>
            <a:schemeClr val="tx1"/>
          </a:solidFill>
          <a:latin typeface="+mn-lt"/>
          <a:ea typeface="+mn-ea"/>
          <a:cs typeface="+mn-cs"/>
        </a:defRPr>
      </a:lvl5pPr>
      <a:lvl6pPr marL="2388746" indent="-217159" algn="l" defTabSz="434318" rtl="0" eaLnBrk="1" latinLnBrk="0" hangingPunct="1">
        <a:spcBef>
          <a:spcPct val="20000"/>
        </a:spcBef>
        <a:buFont typeface="Arial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6pPr>
      <a:lvl7pPr marL="2823064" indent="-217159" algn="l" defTabSz="434318" rtl="0" eaLnBrk="1" latinLnBrk="0" hangingPunct="1">
        <a:spcBef>
          <a:spcPct val="20000"/>
        </a:spcBef>
        <a:buFont typeface="Arial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7pPr>
      <a:lvl8pPr marL="3257381" indent="-217159" algn="l" defTabSz="434318" rtl="0" eaLnBrk="1" latinLnBrk="0" hangingPunct="1">
        <a:spcBef>
          <a:spcPct val="20000"/>
        </a:spcBef>
        <a:buFont typeface="Arial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8pPr>
      <a:lvl9pPr marL="3691699" indent="-217159" algn="l" defTabSz="434318" rtl="0" eaLnBrk="1" latinLnBrk="0" hangingPunct="1">
        <a:spcBef>
          <a:spcPct val="20000"/>
        </a:spcBef>
        <a:buFont typeface="Arial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4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318" algn="l" defTabSz="434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35" algn="l" defTabSz="434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2953" algn="l" defTabSz="434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7270" algn="l" defTabSz="434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1588" algn="l" defTabSz="434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5905" algn="l" defTabSz="434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0223" algn="l" defTabSz="434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4540" algn="l" defTabSz="434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9632" y="3576638"/>
            <a:ext cx="4872378" cy="2929065"/>
            <a:chOff x="2078636" y="4394715"/>
            <a:chExt cx="4872378" cy="2929065"/>
          </a:xfrm>
        </p:grpSpPr>
        <p:sp>
          <p:nvSpPr>
            <p:cNvPr id="4" name="Rectangle 3"/>
            <p:cNvSpPr/>
            <p:nvPr/>
          </p:nvSpPr>
          <p:spPr>
            <a:xfrm>
              <a:off x="2078711" y="4394715"/>
              <a:ext cx="4872303" cy="21670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462492" y="5812169"/>
              <a:ext cx="1498272" cy="380186"/>
            </a:xfrm>
            <a:prstGeom prst="rect">
              <a:avLst/>
            </a:prstGeom>
            <a:solidFill>
              <a:srgbClr val="0300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078636" y="6190828"/>
              <a:ext cx="4872378" cy="11329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57974" y="6561677"/>
              <a:ext cx="3012534" cy="380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57974" y="6190964"/>
              <a:ext cx="372309" cy="384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57974" y="5812547"/>
              <a:ext cx="388590" cy="380186"/>
            </a:xfrm>
            <a:prstGeom prst="rect">
              <a:avLst/>
            </a:prstGeom>
            <a:solidFill>
              <a:srgbClr val="0300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57974" y="6186395"/>
              <a:ext cx="1502790" cy="380186"/>
            </a:xfrm>
            <a:prstGeom prst="rect">
              <a:avLst/>
            </a:prstGeom>
            <a:solidFill>
              <a:srgbClr val="0300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57974" y="5431983"/>
              <a:ext cx="1502790" cy="380186"/>
            </a:xfrm>
            <a:prstGeom prst="rect">
              <a:avLst/>
            </a:prstGeom>
            <a:solidFill>
              <a:srgbClr val="0300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97356" y="5454765"/>
              <a:ext cx="376827" cy="3708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833932" y="5454766"/>
              <a:ext cx="376827" cy="3708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833933" y="5818911"/>
              <a:ext cx="376827" cy="3708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70508" y="5819979"/>
              <a:ext cx="376827" cy="3708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70508" y="6184124"/>
              <a:ext cx="376827" cy="3708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93681" y="6192355"/>
              <a:ext cx="376827" cy="3708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sp>
          <p:nvSpPr>
            <p:cNvPr id="28" name="Oval 27"/>
            <p:cNvSpPr/>
            <p:nvPr/>
          </p:nvSpPr>
          <p:spPr>
            <a:xfrm>
              <a:off x="5468421" y="6180812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29" name="Oval 28"/>
            <p:cNvSpPr/>
            <p:nvPr/>
          </p:nvSpPr>
          <p:spPr>
            <a:xfrm>
              <a:off x="5829759" y="5814777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30" name="Oval 29"/>
            <p:cNvSpPr/>
            <p:nvPr/>
          </p:nvSpPr>
          <p:spPr>
            <a:xfrm>
              <a:off x="6198500" y="5448412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cxnSp>
          <p:nvCxnSpPr>
            <p:cNvPr id="83" name="Elbow Connector 82"/>
            <p:cNvCxnSpPr/>
            <p:nvPr/>
          </p:nvCxnSpPr>
          <p:spPr>
            <a:xfrm>
              <a:off x="2647118" y="5581300"/>
              <a:ext cx="1138036" cy="863600"/>
            </a:xfrm>
            <a:prstGeom prst="bentConnector3">
              <a:avLst>
                <a:gd name="adj1" fmla="val 97540"/>
              </a:avLst>
            </a:prstGeom>
            <a:ln w="5715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/>
            <p:nvPr/>
          </p:nvCxnSpPr>
          <p:spPr>
            <a:xfrm rot="10800000">
              <a:off x="2990666" y="6026548"/>
              <a:ext cx="794493" cy="418354"/>
            </a:xfrm>
            <a:prstGeom prst="bentConnector3">
              <a:avLst>
                <a:gd name="adj1" fmla="val 102431"/>
              </a:avLst>
            </a:prstGeom>
            <a:ln w="5715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2990666" y="6026548"/>
              <a:ext cx="367769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078634" y="6559093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457974" y="6566581"/>
              <a:ext cx="1502790" cy="380186"/>
            </a:xfrm>
            <a:prstGeom prst="rect">
              <a:avLst/>
            </a:prstGeom>
            <a:solidFill>
              <a:srgbClr val="0300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cxnSp>
          <p:nvCxnSpPr>
            <p:cNvPr id="82" name="Elbow Connector 81"/>
            <p:cNvCxnSpPr/>
            <p:nvPr/>
          </p:nvCxnSpPr>
          <p:spPr>
            <a:xfrm rot="10800000">
              <a:off x="2606595" y="5581300"/>
              <a:ext cx="2413155" cy="1209040"/>
            </a:xfrm>
            <a:prstGeom prst="bentConnector3">
              <a:avLst>
                <a:gd name="adj1" fmla="val 98839"/>
              </a:avLst>
            </a:prstGeom>
            <a:ln w="5715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1537"/>
              </p:ext>
            </p:extLst>
          </p:nvPr>
        </p:nvGraphicFramePr>
        <p:xfrm>
          <a:off x="3372762" y="5351363"/>
          <a:ext cx="1027113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Document" r:id="rId3" imgW="5956042" imgH="2114120" progId="Word.Document.12">
                  <p:embed/>
                </p:oleObj>
              </mc:Choice>
              <mc:Fallback>
                <p:oleObj name="Document" r:id="rId3" imgW="5956042" imgH="2114120" progId="Word.Document.12">
                  <p:embed/>
                  <p:pic>
                    <p:nvPicPr>
                      <p:cNvPr id="54" name="Object 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2762" y="5351363"/>
                        <a:ext cx="1027113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329251"/>
              </p:ext>
            </p:extLst>
          </p:nvPr>
        </p:nvGraphicFramePr>
        <p:xfrm>
          <a:off x="3734101" y="4985275"/>
          <a:ext cx="1027112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Document" r:id="rId5" imgW="5956042" imgH="2114120" progId="Word.Document.12">
                  <p:embed/>
                </p:oleObj>
              </mc:Choice>
              <mc:Fallback>
                <p:oleObj name="Document" r:id="rId5" imgW="5956042" imgH="2114120" progId="Word.Document.12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34101" y="4985275"/>
                        <a:ext cx="1027112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823924"/>
              </p:ext>
            </p:extLst>
          </p:nvPr>
        </p:nvGraphicFramePr>
        <p:xfrm>
          <a:off x="4109420" y="4630009"/>
          <a:ext cx="10255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Document" r:id="rId7" imgW="5956042" imgH="2114120" progId="Word.Document.12">
                  <p:embed/>
                </p:oleObj>
              </mc:Choice>
              <mc:Fallback>
                <p:oleObj name="Document" r:id="rId7" imgW="5956042" imgH="2114120" progId="Word.Document.12">
                  <p:embed/>
                  <p:pic>
                    <p:nvPicPr>
                      <p:cNvPr id="56" name="Object 5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09420" y="4630009"/>
                        <a:ext cx="102552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909699"/>
              </p:ext>
            </p:extLst>
          </p:nvPr>
        </p:nvGraphicFramePr>
        <p:xfrm>
          <a:off x="2981960" y="5730875"/>
          <a:ext cx="10255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Document" r:id="rId9" imgW="5956042" imgH="2114120" progId="Word.Document.12">
                  <p:embed/>
                </p:oleObj>
              </mc:Choice>
              <mc:Fallback>
                <p:oleObj name="Document" r:id="rId9" imgW="5956042" imgH="2114120" progId="Word.Document.12">
                  <p:embed/>
                  <p:pic>
                    <p:nvPicPr>
                      <p:cNvPr id="54" name="Object 5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81960" y="5730875"/>
                        <a:ext cx="102552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445783" y="3013042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(a)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468922" y="6428188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(b)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309632" y="156196"/>
            <a:ext cx="4872378" cy="2929065"/>
            <a:chOff x="2092394" y="758078"/>
            <a:chExt cx="4872378" cy="2929065"/>
          </a:xfrm>
        </p:grpSpPr>
        <p:sp>
          <p:nvSpPr>
            <p:cNvPr id="66" name="Rectangle 65"/>
            <p:cNvSpPr/>
            <p:nvPr/>
          </p:nvSpPr>
          <p:spPr>
            <a:xfrm flipH="1">
              <a:off x="2092469" y="758078"/>
              <a:ext cx="4872303" cy="21670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473642" y="2175532"/>
              <a:ext cx="1500880" cy="380186"/>
            </a:xfrm>
            <a:prstGeom prst="rect">
              <a:avLst/>
            </a:prstGeom>
            <a:solidFill>
              <a:srgbClr val="0300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092394" y="2554191"/>
              <a:ext cx="4872378" cy="11329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471732" y="2925040"/>
              <a:ext cx="3012534" cy="380186"/>
            </a:xfrm>
            <a:prstGeom prst="rect">
              <a:avLst/>
            </a:prstGeom>
            <a:solidFill>
              <a:srgbClr val="0300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972992" y="2921206"/>
              <a:ext cx="372309" cy="384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471732" y="2551915"/>
              <a:ext cx="1502790" cy="380186"/>
            </a:xfrm>
            <a:prstGeom prst="rect">
              <a:avLst/>
            </a:prstGeom>
            <a:solidFill>
              <a:srgbClr val="0300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471732" y="1795346"/>
              <a:ext cx="1502790" cy="380186"/>
            </a:xfrm>
            <a:prstGeom prst="rect">
              <a:avLst/>
            </a:prstGeom>
            <a:solidFill>
              <a:srgbClr val="0300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211114" y="1818128"/>
              <a:ext cx="376827" cy="370849"/>
            </a:xfrm>
            <a:prstGeom prst="rect">
              <a:avLst/>
            </a:prstGeom>
            <a:solidFill>
              <a:srgbClr val="0300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847690" y="1818129"/>
              <a:ext cx="376827" cy="370849"/>
            </a:xfrm>
            <a:prstGeom prst="rect">
              <a:avLst/>
            </a:prstGeom>
            <a:solidFill>
              <a:srgbClr val="0300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847691" y="2182274"/>
              <a:ext cx="376827" cy="370849"/>
            </a:xfrm>
            <a:prstGeom prst="rect">
              <a:avLst/>
            </a:prstGeom>
            <a:solidFill>
              <a:srgbClr val="0300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484266" y="2183342"/>
              <a:ext cx="376827" cy="370849"/>
            </a:xfrm>
            <a:prstGeom prst="rect">
              <a:avLst/>
            </a:prstGeom>
            <a:solidFill>
              <a:srgbClr val="0300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484266" y="2547487"/>
              <a:ext cx="376827" cy="370849"/>
            </a:xfrm>
            <a:prstGeom prst="rect">
              <a:avLst/>
            </a:prstGeom>
            <a:solidFill>
              <a:srgbClr val="0300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07439" y="2555718"/>
              <a:ext cx="376827" cy="370849"/>
            </a:xfrm>
            <a:prstGeom prst="rect">
              <a:avLst/>
            </a:prstGeom>
            <a:solidFill>
              <a:srgbClr val="0300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345301" y="2921206"/>
              <a:ext cx="372309" cy="384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3968108" y="2924701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715921" y="2920977"/>
              <a:ext cx="372309" cy="384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4348282" y="2927619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088230" y="2921206"/>
              <a:ext cx="393795" cy="384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5104953" y="292086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89" name="Oval 88"/>
            <p:cNvSpPr/>
            <p:nvPr/>
          </p:nvSpPr>
          <p:spPr>
            <a:xfrm>
              <a:off x="4725605" y="292681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</p:grpSp>
      <p:graphicFrame>
        <p:nvGraphicFramePr>
          <p:cNvPr id="90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639163"/>
              </p:ext>
            </p:extLst>
          </p:nvPr>
        </p:nvGraphicFramePr>
        <p:xfrm>
          <a:off x="1842446" y="2310572"/>
          <a:ext cx="10668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Document" r:id="rId11" imgW="5956042" imgH="2113760" progId="Word.Document.12">
                  <p:embed/>
                </p:oleObj>
              </mc:Choice>
              <mc:Fallback>
                <p:oleObj name="Document" r:id="rId11" imgW="5956042" imgH="2113760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42446" y="2310572"/>
                        <a:ext cx="1066800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220652"/>
              </p:ext>
            </p:extLst>
          </p:nvPr>
        </p:nvGraphicFramePr>
        <p:xfrm>
          <a:off x="2219325" y="2316163"/>
          <a:ext cx="1027113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Document" r:id="rId13" imgW="5956042" imgH="2114120" progId="Word.Document.12">
                  <p:embed/>
                </p:oleObj>
              </mc:Choice>
              <mc:Fallback>
                <p:oleObj name="Document" r:id="rId13" imgW="5956042" imgH="2114120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19325" y="2316163"/>
                        <a:ext cx="1027113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436378"/>
              </p:ext>
            </p:extLst>
          </p:nvPr>
        </p:nvGraphicFramePr>
        <p:xfrm>
          <a:off x="2615883" y="2326323"/>
          <a:ext cx="1027112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Document" r:id="rId15" imgW="5956042" imgH="2114120" progId="Word.Document.12">
                  <p:embed/>
                </p:oleObj>
              </mc:Choice>
              <mc:Fallback>
                <p:oleObj name="Document" r:id="rId15" imgW="5956042" imgH="2114120" progId="Word.Documen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15883" y="2326323"/>
                        <a:ext cx="1027112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27317"/>
              </p:ext>
            </p:extLst>
          </p:nvPr>
        </p:nvGraphicFramePr>
        <p:xfrm>
          <a:off x="2987675" y="2327275"/>
          <a:ext cx="10255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Document" r:id="rId17" imgW="5956042" imgH="2114120" progId="Word.Document.12">
                  <p:embed/>
                </p:oleObj>
              </mc:Choice>
              <mc:Fallback>
                <p:oleObj name="Document" r:id="rId17" imgW="5956042" imgH="2114120" progId="Word.Document.12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987675" y="2327275"/>
                        <a:ext cx="102552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762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9632" y="156196"/>
            <a:ext cx="4872378" cy="2929065"/>
            <a:chOff x="2092394" y="758078"/>
            <a:chExt cx="4872378" cy="2929065"/>
          </a:xfrm>
        </p:grpSpPr>
        <p:sp>
          <p:nvSpPr>
            <p:cNvPr id="10" name="Rectangle 9"/>
            <p:cNvSpPr/>
            <p:nvPr/>
          </p:nvSpPr>
          <p:spPr>
            <a:xfrm flipH="1">
              <a:off x="2092469" y="758078"/>
              <a:ext cx="4872303" cy="21670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73642" y="2175532"/>
              <a:ext cx="1500880" cy="380186"/>
            </a:xfrm>
            <a:prstGeom prst="rect">
              <a:avLst/>
            </a:prstGeom>
            <a:solidFill>
              <a:srgbClr val="0300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092394" y="2554191"/>
              <a:ext cx="4872378" cy="11329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71732" y="2925040"/>
              <a:ext cx="3012534" cy="380186"/>
            </a:xfrm>
            <a:prstGeom prst="rect">
              <a:avLst/>
            </a:prstGeom>
            <a:solidFill>
              <a:srgbClr val="0300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72992" y="2921206"/>
              <a:ext cx="372309" cy="384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71732" y="2551915"/>
              <a:ext cx="1502790" cy="380186"/>
            </a:xfrm>
            <a:prstGeom prst="rect">
              <a:avLst/>
            </a:prstGeom>
            <a:solidFill>
              <a:srgbClr val="0300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71732" y="1795346"/>
              <a:ext cx="1502790" cy="380186"/>
            </a:xfrm>
            <a:prstGeom prst="rect">
              <a:avLst/>
            </a:prstGeom>
            <a:solidFill>
              <a:srgbClr val="0300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11114" y="1818128"/>
              <a:ext cx="376827" cy="370849"/>
            </a:xfrm>
            <a:prstGeom prst="rect">
              <a:avLst/>
            </a:prstGeom>
            <a:solidFill>
              <a:srgbClr val="0300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847690" y="1818129"/>
              <a:ext cx="376827" cy="370849"/>
            </a:xfrm>
            <a:prstGeom prst="rect">
              <a:avLst/>
            </a:prstGeom>
            <a:solidFill>
              <a:srgbClr val="0300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847691" y="2182274"/>
              <a:ext cx="376827" cy="370849"/>
            </a:xfrm>
            <a:prstGeom prst="rect">
              <a:avLst/>
            </a:prstGeom>
            <a:solidFill>
              <a:srgbClr val="0300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84266" y="2183342"/>
              <a:ext cx="376827" cy="370849"/>
            </a:xfrm>
            <a:prstGeom prst="rect">
              <a:avLst/>
            </a:prstGeom>
            <a:solidFill>
              <a:srgbClr val="0300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84266" y="2547487"/>
              <a:ext cx="376827" cy="370849"/>
            </a:xfrm>
            <a:prstGeom prst="rect">
              <a:avLst/>
            </a:prstGeom>
            <a:solidFill>
              <a:srgbClr val="0300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07439" y="2555718"/>
              <a:ext cx="376827" cy="370849"/>
            </a:xfrm>
            <a:prstGeom prst="rect">
              <a:avLst/>
            </a:prstGeom>
            <a:solidFill>
              <a:srgbClr val="0300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345301" y="2921206"/>
              <a:ext cx="372309" cy="384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968108" y="2924701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715921" y="2920977"/>
              <a:ext cx="372309" cy="384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4348282" y="2927619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88230" y="2921206"/>
              <a:ext cx="393795" cy="384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5104953" y="292086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34" name="Oval 33"/>
            <p:cNvSpPr/>
            <p:nvPr/>
          </p:nvSpPr>
          <p:spPr>
            <a:xfrm>
              <a:off x="4725605" y="292681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</p:grp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148558"/>
              </p:ext>
            </p:extLst>
          </p:nvPr>
        </p:nvGraphicFramePr>
        <p:xfrm>
          <a:off x="1842446" y="2310572"/>
          <a:ext cx="10668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3" imgW="5956042" imgH="2113760" progId="Word.Document.12">
                  <p:embed/>
                </p:oleObj>
              </mc:Choice>
              <mc:Fallback>
                <p:oleObj name="Document" r:id="rId3" imgW="5956042" imgH="2113760" progId="Word.Document.12">
                  <p:embed/>
                  <p:pic>
                    <p:nvPicPr>
                      <p:cNvPr id="53" name="Object 5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2446" y="2310572"/>
                        <a:ext cx="1066800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962575"/>
              </p:ext>
            </p:extLst>
          </p:nvPr>
        </p:nvGraphicFramePr>
        <p:xfrm>
          <a:off x="2219325" y="2316163"/>
          <a:ext cx="1027113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Document" r:id="rId5" imgW="5956042" imgH="2114120" progId="Word.Document.12">
                  <p:embed/>
                </p:oleObj>
              </mc:Choice>
              <mc:Fallback>
                <p:oleObj name="Document" r:id="rId5" imgW="5956042" imgH="2114120" progId="Word.Document.12">
                  <p:embed/>
                  <p:pic>
                    <p:nvPicPr>
                      <p:cNvPr id="54" name="Object 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19325" y="2316163"/>
                        <a:ext cx="1027113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532566"/>
              </p:ext>
            </p:extLst>
          </p:nvPr>
        </p:nvGraphicFramePr>
        <p:xfrm>
          <a:off x="2615883" y="2326323"/>
          <a:ext cx="1027112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7" imgW="5956042" imgH="2114120" progId="Word.Document.12">
                  <p:embed/>
                </p:oleObj>
              </mc:Choice>
              <mc:Fallback>
                <p:oleObj name="Document" r:id="rId7" imgW="5956042" imgH="2114120" progId="Word.Document.12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15883" y="2326323"/>
                        <a:ext cx="1027112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812540"/>
              </p:ext>
            </p:extLst>
          </p:nvPr>
        </p:nvGraphicFramePr>
        <p:xfrm>
          <a:off x="2987675" y="2327275"/>
          <a:ext cx="10255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9" imgW="5956042" imgH="2114120" progId="Word.Document.12">
                  <p:embed/>
                </p:oleObj>
              </mc:Choice>
              <mc:Fallback>
                <p:oleObj name="Document" r:id="rId9" imgW="5956042" imgH="2114120" progId="Word.Document.12">
                  <p:embed/>
                  <p:pic>
                    <p:nvPicPr>
                      <p:cNvPr id="56" name="Object 5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87675" y="2327275"/>
                        <a:ext cx="102552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5874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6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Office Theme</vt:lpstr>
      <vt:lpstr>Document</vt:lpstr>
      <vt:lpstr>PowerPoint Presentation</vt:lpstr>
      <vt:lpstr>PowerPoint Presentation</vt:lpstr>
    </vt:vector>
  </TitlesOfParts>
  <Company>Rice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Arun</cp:lastModifiedBy>
  <cp:revision>23</cp:revision>
  <dcterms:created xsi:type="dcterms:W3CDTF">2017-02-22T12:34:21Z</dcterms:created>
  <dcterms:modified xsi:type="dcterms:W3CDTF">2017-02-28T03:36:20Z</dcterms:modified>
</cp:coreProperties>
</file>