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2801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7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45429"/>
            <a:ext cx="10881360" cy="41385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243533"/>
            <a:ext cx="9601200" cy="286998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32883"/>
            <a:ext cx="276034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32883"/>
            <a:ext cx="8121015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963549"/>
            <a:ext cx="11041380" cy="494474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955072"/>
            <a:ext cx="11041380" cy="26003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32886"/>
            <a:ext cx="1104138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914016"/>
            <a:ext cx="5415676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342130"/>
            <a:ext cx="5415676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914016"/>
            <a:ext cx="5442347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342130"/>
            <a:ext cx="544234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711539"/>
            <a:ext cx="6480810" cy="844761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711539"/>
            <a:ext cx="6480810" cy="844761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32886"/>
            <a:ext cx="1104138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164417"/>
            <a:ext cx="1104138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017676"/>
            <a:ext cx="43205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33047" y="11103541"/>
            <a:ext cx="12685130" cy="783659"/>
            <a:chOff x="-1910220" y="5331498"/>
            <a:chExt cx="12685130" cy="783658"/>
          </a:xfrm>
        </p:grpSpPr>
        <p:sp>
          <p:nvSpPr>
            <p:cNvPr id="53" name="TextBox 52"/>
            <p:cNvSpPr txBox="1"/>
            <p:nvPr/>
          </p:nvSpPr>
          <p:spPr>
            <a:xfrm>
              <a:off x="-1910220" y="5331498"/>
              <a:ext cx="1268513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H-tree Map                           Complex Map                Empty Rectangle                   Linear Map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39157" y="5636801"/>
              <a:ext cx="120417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6087" y="5653492"/>
              <a:ext cx="120417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48453" y="5653492"/>
              <a:ext cx="120417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t="18541" r="33970" b="48175"/>
          <a:stretch/>
        </p:blipFill>
        <p:spPr>
          <a:xfrm>
            <a:off x="6988250" y="10109395"/>
            <a:ext cx="1526224" cy="65042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9" t="31455" r="39221" b="62470"/>
          <a:stretch/>
        </p:blipFill>
        <p:spPr>
          <a:xfrm>
            <a:off x="9902402" y="10493593"/>
            <a:ext cx="2200768" cy="31377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898034">
            <a:off x="11007479" y="10411271"/>
            <a:ext cx="237584" cy="453010"/>
            <a:chOff x="8967346" y="6153530"/>
            <a:chExt cx="237584" cy="4530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967346" y="6153530"/>
              <a:ext cx="138554" cy="210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9042444" y="6388011"/>
              <a:ext cx="155329" cy="218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8969706" y="6358220"/>
              <a:ext cx="235224" cy="325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898034">
            <a:off x="10817698" y="10426628"/>
            <a:ext cx="237584" cy="453010"/>
            <a:chOff x="8967346" y="6153530"/>
            <a:chExt cx="237584" cy="45301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8967346" y="6153530"/>
              <a:ext cx="138554" cy="210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042444" y="6388011"/>
              <a:ext cx="155329" cy="218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8969706" y="6358220"/>
              <a:ext cx="235224" cy="325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53" y="8751849"/>
            <a:ext cx="2016119" cy="2376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8751848"/>
            <a:ext cx="2394562" cy="23761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75390" y="11399717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dirty="0"/>
              <a:t>=5000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334" t="12279" r="18819" b="12846"/>
          <a:stretch/>
        </p:blipFill>
        <p:spPr>
          <a:xfrm>
            <a:off x="380197" y="53316"/>
            <a:ext cx="12251786" cy="84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18</cp:revision>
  <dcterms:created xsi:type="dcterms:W3CDTF">2017-02-07T22:49:42Z</dcterms:created>
  <dcterms:modified xsi:type="dcterms:W3CDTF">2017-03-02T04:57:44Z</dcterms:modified>
</cp:coreProperties>
</file>