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132588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33" d="100"/>
          <a:sy n="33" d="100"/>
        </p:scale>
        <p:origin x="24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36729"/>
            <a:ext cx="1126998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610942"/>
            <a:ext cx="99441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67394"/>
            <a:ext cx="2858929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67394"/>
            <a:ext cx="8411051" cy="74396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188625"/>
            <a:ext cx="11435715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5874940"/>
            <a:ext cx="11435715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67396"/>
            <a:ext cx="1143571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152044"/>
            <a:ext cx="5609093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206728"/>
            <a:ext cx="5609093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152044"/>
            <a:ext cx="563671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206728"/>
            <a:ext cx="5636717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263997"/>
            <a:ext cx="6712268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263997"/>
            <a:ext cx="6712268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67396"/>
            <a:ext cx="1143571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336969"/>
            <a:ext cx="1143571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136718"/>
            <a:ext cx="447484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58" t="8215" r="56042" b="1546"/>
          <a:stretch/>
        </p:blipFill>
        <p:spPr>
          <a:xfrm>
            <a:off x="1" y="0"/>
            <a:ext cx="13258800" cy="87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28</cp:revision>
  <dcterms:created xsi:type="dcterms:W3CDTF">2017-02-07T22:49:42Z</dcterms:created>
  <dcterms:modified xsi:type="dcterms:W3CDTF">2017-02-28T04:41:44Z</dcterms:modified>
</cp:coreProperties>
</file>