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58" t="8215" r="56042" b="1546"/>
          <a:stretch/>
        </p:blipFill>
        <p:spPr>
          <a:xfrm>
            <a:off x="1" y="0"/>
            <a:ext cx="13258800" cy="8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28</cp:revision>
  <dcterms:created xsi:type="dcterms:W3CDTF">2017-02-07T22:49:42Z</dcterms:created>
  <dcterms:modified xsi:type="dcterms:W3CDTF">2017-02-28T04:42:09Z</dcterms:modified>
</cp:coreProperties>
</file>