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12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3750" t="14589" r="16750" b="5114"/>
          <a:stretch/>
        </p:blipFill>
        <p:spPr>
          <a:xfrm>
            <a:off x="10391" y="-51955"/>
            <a:ext cx="12710160" cy="8260081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967183" y="6335822"/>
            <a:ext cx="9441723" cy="696418"/>
            <a:chOff x="1766921" y="5472469"/>
            <a:chExt cx="9441723" cy="696418"/>
          </a:xfrm>
        </p:grpSpPr>
        <p:sp>
          <p:nvSpPr>
            <p:cNvPr id="53" name="TextBox 52"/>
            <p:cNvSpPr txBox="1"/>
            <p:nvPr/>
          </p:nvSpPr>
          <p:spPr>
            <a:xfrm>
              <a:off x="1766921" y="5472469"/>
              <a:ext cx="9441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Complex Map                     Empty Rectangle                   Linear Map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1068" y="5707222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72062" y="5703301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543057" y="5703301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04" y="4468951"/>
            <a:ext cx="1638323" cy="19308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t="18541" r="33970" b="48175"/>
          <a:stretch/>
        </p:blipFill>
        <p:spPr>
          <a:xfrm>
            <a:off x="5281370" y="5765991"/>
            <a:ext cx="1526224" cy="65042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9" t="31455" r="39221" b="62470"/>
          <a:stretch/>
        </p:blipFill>
        <p:spPr>
          <a:xfrm>
            <a:off x="8195522" y="6150193"/>
            <a:ext cx="2200768" cy="31377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898034">
            <a:off x="9300599" y="6067871"/>
            <a:ext cx="237584" cy="453010"/>
            <a:chOff x="8967346" y="6153530"/>
            <a:chExt cx="237584" cy="4530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967346" y="6153530"/>
              <a:ext cx="138554" cy="210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9042444" y="6388011"/>
              <a:ext cx="155329" cy="218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8969706" y="6358220"/>
              <a:ext cx="235224" cy="325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898034">
            <a:off x="9110818" y="6083227"/>
            <a:ext cx="237584" cy="453010"/>
            <a:chOff x="8967346" y="6153530"/>
            <a:chExt cx="237584" cy="45301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8967346" y="6153530"/>
              <a:ext cx="138554" cy="210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042444" y="6388011"/>
              <a:ext cx="155329" cy="218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8969706" y="6358220"/>
              <a:ext cx="235224" cy="325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6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15</cp:revision>
  <dcterms:created xsi:type="dcterms:W3CDTF">2017-02-07T22:49:42Z</dcterms:created>
  <dcterms:modified xsi:type="dcterms:W3CDTF">2017-02-28T10:34:17Z</dcterms:modified>
</cp:coreProperties>
</file>