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601200" cy="8229600"/>
  <p:notesSz cx="6858000" cy="9144000"/>
  <p:defaultTextStyle>
    <a:defPPr>
      <a:defRPr lang="en-US"/>
    </a:defPPr>
    <a:lvl1pPr marL="0" algn="l" defTabSz="540672" rtl="0" eaLnBrk="1" latinLnBrk="0" hangingPunct="1">
      <a:defRPr sz="2129" kern="1200">
        <a:solidFill>
          <a:schemeClr val="tx1"/>
        </a:solidFill>
        <a:latin typeface="+mn-lt"/>
        <a:ea typeface="+mn-ea"/>
        <a:cs typeface="+mn-cs"/>
      </a:defRPr>
    </a:lvl1pPr>
    <a:lvl2pPr marL="540672" algn="l" defTabSz="540672" rtl="0" eaLnBrk="1" latinLnBrk="0" hangingPunct="1">
      <a:defRPr sz="2129" kern="1200">
        <a:solidFill>
          <a:schemeClr val="tx1"/>
        </a:solidFill>
        <a:latin typeface="+mn-lt"/>
        <a:ea typeface="+mn-ea"/>
        <a:cs typeface="+mn-cs"/>
      </a:defRPr>
    </a:lvl2pPr>
    <a:lvl3pPr marL="1081345" algn="l" defTabSz="540672" rtl="0" eaLnBrk="1" latinLnBrk="0" hangingPunct="1">
      <a:defRPr sz="2129" kern="1200">
        <a:solidFill>
          <a:schemeClr val="tx1"/>
        </a:solidFill>
        <a:latin typeface="+mn-lt"/>
        <a:ea typeface="+mn-ea"/>
        <a:cs typeface="+mn-cs"/>
      </a:defRPr>
    </a:lvl3pPr>
    <a:lvl4pPr marL="1622019" algn="l" defTabSz="540672" rtl="0" eaLnBrk="1" latinLnBrk="0" hangingPunct="1">
      <a:defRPr sz="2129" kern="1200">
        <a:solidFill>
          <a:schemeClr val="tx1"/>
        </a:solidFill>
        <a:latin typeface="+mn-lt"/>
        <a:ea typeface="+mn-ea"/>
        <a:cs typeface="+mn-cs"/>
      </a:defRPr>
    </a:lvl4pPr>
    <a:lvl5pPr marL="2162691" algn="l" defTabSz="540672" rtl="0" eaLnBrk="1" latinLnBrk="0" hangingPunct="1">
      <a:defRPr sz="2129" kern="1200">
        <a:solidFill>
          <a:schemeClr val="tx1"/>
        </a:solidFill>
        <a:latin typeface="+mn-lt"/>
        <a:ea typeface="+mn-ea"/>
        <a:cs typeface="+mn-cs"/>
      </a:defRPr>
    </a:lvl5pPr>
    <a:lvl6pPr marL="2703364" algn="l" defTabSz="540672" rtl="0" eaLnBrk="1" latinLnBrk="0" hangingPunct="1">
      <a:defRPr sz="2129" kern="1200">
        <a:solidFill>
          <a:schemeClr val="tx1"/>
        </a:solidFill>
        <a:latin typeface="+mn-lt"/>
        <a:ea typeface="+mn-ea"/>
        <a:cs typeface="+mn-cs"/>
      </a:defRPr>
    </a:lvl6pPr>
    <a:lvl7pPr marL="3244036" algn="l" defTabSz="540672" rtl="0" eaLnBrk="1" latinLnBrk="0" hangingPunct="1">
      <a:defRPr sz="2129" kern="1200">
        <a:solidFill>
          <a:schemeClr val="tx1"/>
        </a:solidFill>
        <a:latin typeface="+mn-lt"/>
        <a:ea typeface="+mn-ea"/>
        <a:cs typeface="+mn-cs"/>
      </a:defRPr>
    </a:lvl7pPr>
    <a:lvl8pPr marL="3784709" algn="l" defTabSz="540672" rtl="0" eaLnBrk="1" latinLnBrk="0" hangingPunct="1">
      <a:defRPr sz="2129" kern="1200">
        <a:solidFill>
          <a:schemeClr val="tx1"/>
        </a:solidFill>
        <a:latin typeface="+mn-lt"/>
        <a:ea typeface="+mn-ea"/>
        <a:cs typeface="+mn-cs"/>
      </a:defRPr>
    </a:lvl8pPr>
    <a:lvl9pPr marL="4325381" algn="l" defTabSz="540672" rtl="0" eaLnBrk="1" latinLnBrk="0" hangingPunct="1">
      <a:defRPr sz="212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637" y="53"/>
      </p:cViewPr>
      <p:guideLst>
        <p:guide orient="horz" pos="2592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04CF-4456-46AA-BE77-1986DE188526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8775" y="1143000"/>
            <a:ext cx="3600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7F8-771D-4ECA-9375-9C0748CC7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1345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1pPr>
    <a:lvl2pPr marL="540672" algn="l" defTabSz="1081345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2pPr>
    <a:lvl3pPr marL="1081345" algn="l" defTabSz="1081345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3pPr>
    <a:lvl4pPr marL="1622019" algn="l" defTabSz="1081345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4pPr>
    <a:lvl5pPr marL="2162691" algn="l" defTabSz="1081345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5pPr>
    <a:lvl6pPr marL="2703364" algn="l" defTabSz="1081345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6pPr>
    <a:lvl7pPr marL="3244036" algn="l" defTabSz="1081345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7pPr>
    <a:lvl8pPr marL="3784709" algn="l" defTabSz="1081345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8pPr>
    <a:lvl9pPr marL="4325381" algn="l" defTabSz="1081345" rtl="0" eaLnBrk="1" latinLnBrk="0" hangingPunct="1">
      <a:defRPr sz="14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28775" y="1143000"/>
            <a:ext cx="3600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6B7F8-771D-4ECA-9375-9C0748CC7D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3" y="2556514"/>
            <a:ext cx="8161021" cy="1764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2" y="4663440"/>
            <a:ext cx="672084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1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2" y="329570"/>
            <a:ext cx="216027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0" y="329570"/>
            <a:ext cx="632079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32" y="5288284"/>
            <a:ext cx="8161021" cy="1634490"/>
          </a:xfrm>
        </p:spPr>
        <p:txBody>
          <a:bodyPr anchor="t"/>
          <a:lstStyle>
            <a:lvl1pPr algn="l">
              <a:defRPr sz="39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32" y="3488056"/>
            <a:ext cx="8161021" cy="1800224"/>
          </a:xfrm>
        </p:spPr>
        <p:txBody>
          <a:bodyPr anchor="b"/>
          <a:lstStyle>
            <a:lvl1pPr marL="0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3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3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5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0" y="1920244"/>
            <a:ext cx="4240530" cy="5431156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1999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0" y="1920244"/>
            <a:ext cx="4240530" cy="5431156"/>
          </a:xfrm>
        </p:spPr>
        <p:txBody>
          <a:bodyPr/>
          <a:lstStyle>
            <a:lvl1pPr>
              <a:defRPr sz="2800"/>
            </a:lvl1pPr>
            <a:lvl2pPr>
              <a:defRPr sz="2399"/>
            </a:lvl2pPr>
            <a:lvl3pPr>
              <a:defRPr sz="1999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4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2" y="1842136"/>
            <a:ext cx="4242198" cy="767714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3" indent="0">
              <a:buNone/>
              <a:defRPr sz="1999" b="1"/>
            </a:lvl2pPr>
            <a:lvl3pPr marL="914326" indent="0">
              <a:buNone/>
              <a:defRPr sz="1801" b="1"/>
            </a:lvl3pPr>
            <a:lvl4pPr marL="1371490" indent="0">
              <a:buNone/>
              <a:defRPr sz="1600" b="1"/>
            </a:lvl4pPr>
            <a:lvl5pPr marL="1828652" indent="0">
              <a:buNone/>
              <a:defRPr sz="1600" b="1"/>
            </a:lvl5pPr>
            <a:lvl6pPr marL="2285816" indent="0">
              <a:buNone/>
              <a:defRPr sz="1600" b="1"/>
            </a:lvl6pPr>
            <a:lvl7pPr marL="2742978" indent="0">
              <a:buNone/>
              <a:defRPr sz="1600" b="1"/>
            </a:lvl7pPr>
            <a:lvl8pPr marL="3200141" indent="0">
              <a:buNone/>
              <a:defRPr sz="1600" b="1"/>
            </a:lvl8pPr>
            <a:lvl9pPr marL="36573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2" y="2609850"/>
            <a:ext cx="4242198" cy="4741546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9" y="1842136"/>
            <a:ext cx="4243863" cy="767714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3" indent="0">
              <a:buNone/>
              <a:defRPr sz="1999" b="1"/>
            </a:lvl2pPr>
            <a:lvl3pPr marL="914326" indent="0">
              <a:buNone/>
              <a:defRPr sz="1801" b="1"/>
            </a:lvl3pPr>
            <a:lvl4pPr marL="1371490" indent="0">
              <a:buNone/>
              <a:defRPr sz="1600" b="1"/>
            </a:lvl4pPr>
            <a:lvl5pPr marL="1828652" indent="0">
              <a:buNone/>
              <a:defRPr sz="1600" b="1"/>
            </a:lvl5pPr>
            <a:lvl6pPr marL="2285816" indent="0">
              <a:buNone/>
              <a:defRPr sz="1600" b="1"/>
            </a:lvl6pPr>
            <a:lvl7pPr marL="2742978" indent="0">
              <a:buNone/>
              <a:defRPr sz="1600" b="1"/>
            </a:lvl7pPr>
            <a:lvl8pPr marL="3200141" indent="0">
              <a:buNone/>
              <a:defRPr sz="1600" b="1"/>
            </a:lvl8pPr>
            <a:lvl9pPr marL="365730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9" y="2609850"/>
            <a:ext cx="4243863" cy="4741546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1" y="327660"/>
            <a:ext cx="3158730" cy="1394460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327664"/>
            <a:ext cx="5367339" cy="7023736"/>
          </a:xfrm>
        </p:spPr>
        <p:txBody>
          <a:bodyPr/>
          <a:lstStyle>
            <a:lvl1pPr>
              <a:defRPr sz="3199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1" y="1722124"/>
            <a:ext cx="3158730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163" indent="0">
              <a:buNone/>
              <a:defRPr sz="1200"/>
            </a:lvl2pPr>
            <a:lvl3pPr marL="914326" indent="0">
              <a:buNone/>
              <a:defRPr sz="1000"/>
            </a:lvl3pPr>
            <a:lvl4pPr marL="1371490" indent="0">
              <a:buNone/>
              <a:defRPr sz="900"/>
            </a:lvl4pPr>
            <a:lvl5pPr marL="1828652" indent="0">
              <a:buNone/>
              <a:defRPr sz="900"/>
            </a:lvl5pPr>
            <a:lvl6pPr marL="2285816" indent="0">
              <a:buNone/>
              <a:defRPr sz="900"/>
            </a:lvl6pPr>
            <a:lvl7pPr marL="2742978" indent="0">
              <a:buNone/>
              <a:defRPr sz="900"/>
            </a:lvl7pPr>
            <a:lvl8pPr marL="3200141" indent="0">
              <a:buNone/>
              <a:defRPr sz="900"/>
            </a:lvl8pPr>
            <a:lvl9pPr marL="36573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8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4" y="5760720"/>
            <a:ext cx="5760720" cy="680086"/>
          </a:xfrm>
        </p:spPr>
        <p:txBody>
          <a:bodyPr anchor="b"/>
          <a:lstStyle>
            <a:lvl1pPr algn="l">
              <a:defRPr sz="19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4" y="735330"/>
            <a:ext cx="5760720" cy="4937760"/>
          </a:xfrm>
        </p:spPr>
        <p:txBody>
          <a:bodyPr/>
          <a:lstStyle>
            <a:lvl1pPr marL="0" indent="0">
              <a:buNone/>
              <a:defRPr sz="3199"/>
            </a:lvl1pPr>
            <a:lvl2pPr marL="457163" indent="0">
              <a:buNone/>
              <a:defRPr sz="2800"/>
            </a:lvl2pPr>
            <a:lvl3pPr marL="914326" indent="0">
              <a:buNone/>
              <a:defRPr sz="2399"/>
            </a:lvl3pPr>
            <a:lvl4pPr marL="1371490" indent="0">
              <a:buNone/>
              <a:defRPr sz="1999"/>
            </a:lvl4pPr>
            <a:lvl5pPr marL="1828652" indent="0">
              <a:buNone/>
              <a:defRPr sz="1999"/>
            </a:lvl5pPr>
            <a:lvl6pPr marL="2285816" indent="0">
              <a:buNone/>
              <a:defRPr sz="1999"/>
            </a:lvl6pPr>
            <a:lvl7pPr marL="2742978" indent="0">
              <a:buNone/>
              <a:defRPr sz="1999"/>
            </a:lvl7pPr>
            <a:lvl8pPr marL="3200141" indent="0">
              <a:buNone/>
              <a:defRPr sz="1999"/>
            </a:lvl8pPr>
            <a:lvl9pPr marL="3657304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4" y="6440806"/>
            <a:ext cx="576072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163" indent="0">
              <a:buNone/>
              <a:defRPr sz="1200"/>
            </a:lvl2pPr>
            <a:lvl3pPr marL="914326" indent="0">
              <a:buNone/>
              <a:defRPr sz="1000"/>
            </a:lvl3pPr>
            <a:lvl4pPr marL="1371490" indent="0">
              <a:buNone/>
              <a:defRPr sz="900"/>
            </a:lvl4pPr>
            <a:lvl5pPr marL="1828652" indent="0">
              <a:buNone/>
              <a:defRPr sz="900"/>
            </a:lvl5pPr>
            <a:lvl6pPr marL="2285816" indent="0">
              <a:buNone/>
              <a:defRPr sz="900"/>
            </a:lvl6pPr>
            <a:lvl7pPr marL="2742978" indent="0">
              <a:buNone/>
              <a:defRPr sz="900"/>
            </a:lvl7pPr>
            <a:lvl8pPr marL="3200141" indent="0">
              <a:buNone/>
              <a:defRPr sz="900"/>
            </a:lvl8pPr>
            <a:lvl9pPr marL="365730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2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3" y="329566"/>
            <a:ext cx="8641081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3" y="1920244"/>
            <a:ext cx="8641081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7627624"/>
            <a:ext cx="22402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0145A-2071-0644-A8C1-E274C944D784}" type="datetimeFigureOut">
              <a:rPr lang="en-US" smtClean="0"/>
              <a:t>3/1/2017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2" y="7627624"/>
            <a:ext cx="30403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7627624"/>
            <a:ext cx="22402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F4F66-9853-C54B-8D9B-6194EA07C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63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2" indent="-342872" algn="l" defTabSz="457163" rtl="0" eaLnBrk="1" latinLnBrk="0" hangingPunct="1">
        <a:spcBef>
          <a:spcPct val="20000"/>
        </a:spcBef>
        <a:buFont typeface="Arial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742890" indent="-285727" algn="l" defTabSz="457163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7" indent="-228580" algn="l" defTabSz="457163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0" indent="-228580" algn="l" defTabSz="457163" rtl="0" eaLnBrk="1" latinLnBrk="0" hangingPunct="1">
        <a:spcBef>
          <a:spcPct val="20000"/>
        </a:spcBef>
        <a:buFont typeface="Arial"/>
        <a:buChar char="–"/>
        <a:defRPr sz="19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3" indent="-228580" algn="l" defTabSz="457163" rtl="0" eaLnBrk="1" latinLnBrk="0" hangingPunct="1">
        <a:spcBef>
          <a:spcPct val="20000"/>
        </a:spcBef>
        <a:buFont typeface="Arial"/>
        <a:buChar char="»"/>
        <a:defRPr sz="19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6" indent="-228580" algn="l" defTabSz="4571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0" indent="-228580" algn="l" defTabSz="4571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1" indent="-228580" algn="l" defTabSz="4571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6" indent="-228580" algn="l" defTabSz="4571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45716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26" algn="l" defTabSz="45716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0" algn="l" defTabSz="45716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2" algn="l" defTabSz="45716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6" algn="l" defTabSz="45716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8" algn="l" defTabSz="45716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1" algn="l" defTabSz="45716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4" algn="l" defTabSz="45716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4083" t="13704" r="25084" b="51437"/>
          <a:stretch/>
        </p:blipFill>
        <p:spPr>
          <a:xfrm>
            <a:off x="200138" y="60948"/>
            <a:ext cx="9296401" cy="358593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-140034" y="3659837"/>
            <a:ext cx="365760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latin typeface="Times New Roman"/>
                <a:cs typeface="Times New Roman"/>
              </a:rPr>
              <a:t>move 0, </a:t>
            </a:r>
            <a:r>
              <a:rPr lang="en-US" sz="2399" i="1" dirty="0">
                <a:latin typeface="Times New Roman"/>
                <a:cs typeface="Times New Roman"/>
              </a:rPr>
              <a:t>n </a:t>
            </a:r>
            <a:r>
              <a:rPr lang="en-US" sz="2399" dirty="0">
                <a:latin typeface="Times New Roman"/>
                <a:cs typeface="Times New Roman"/>
              </a:rPr>
              <a:t>= 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49452" y="3651098"/>
            <a:ext cx="365760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latin typeface="Times New Roman"/>
                <a:cs typeface="Times New Roman"/>
              </a:rPr>
              <a:t>move 50, </a:t>
            </a:r>
            <a:r>
              <a:rPr lang="en-US" sz="2399" i="1" dirty="0">
                <a:latin typeface="Times New Roman"/>
                <a:cs typeface="Times New Roman"/>
              </a:rPr>
              <a:t>n </a:t>
            </a:r>
            <a:r>
              <a:rPr lang="en-US" sz="2399" dirty="0">
                <a:latin typeface="Times New Roman"/>
                <a:cs typeface="Times New Roman"/>
              </a:rPr>
              <a:t>= 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63813" y="3659836"/>
            <a:ext cx="3657600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latin typeface="Times New Roman"/>
                <a:cs typeface="Times New Roman"/>
              </a:rPr>
              <a:t>move 2394, </a:t>
            </a:r>
            <a:r>
              <a:rPr lang="en-US" sz="2399" i="1" dirty="0">
                <a:latin typeface="Times New Roman"/>
                <a:cs typeface="Times New Roman"/>
              </a:rPr>
              <a:t>n </a:t>
            </a:r>
            <a:r>
              <a:rPr lang="en-US" sz="2399" dirty="0">
                <a:latin typeface="Times New Roman"/>
                <a:cs typeface="Times New Roman"/>
              </a:rPr>
              <a:t>= 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26282" y="7624636"/>
            <a:ext cx="3589817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latin typeface="Times New Roman"/>
                <a:cs typeface="Times New Roman"/>
              </a:rPr>
              <a:t>move 82, </a:t>
            </a:r>
            <a:r>
              <a:rPr lang="en-US" sz="2399" i="1" dirty="0">
                <a:latin typeface="Times New Roman"/>
                <a:cs typeface="Times New Roman"/>
              </a:rPr>
              <a:t>n </a:t>
            </a:r>
            <a:r>
              <a:rPr lang="en-US" sz="2399" dirty="0">
                <a:latin typeface="Times New Roman"/>
                <a:cs typeface="Times New Roman"/>
              </a:rPr>
              <a:t>= 300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9538" y="7637978"/>
            <a:ext cx="3657600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latin typeface="Times New Roman"/>
                <a:cs typeface="Times New Roman"/>
              </a:rPr>
              <a:t>move 50, </a:t>
            </a:r>
            <a:r>
              <a:rPr lang="en-US" sz="2399" i="1" dirty="0">
                <a:latin typeface="Times New Roman"/>
                <a:cs typeface="Times New Roman"/>
              </a:rPr>
              <a:t>n </a:t>
            </a:r>
            <a:r>
              <a:rPr lang="en-US" sz="2399" dirty="0">
                <a:latin typeface="Times New Roman"/>
                <a:cs typeface="Times New Roman"/>
              </a:rPr>
              <a:t>= 300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140034" y="7624636"/>
            <a:ext cx="3657601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9" dirty="0">
                <a:latin typeface="Times New Roman"/>
                <a:cs typeface="Times New Roman"/>
              </a:rPr>
              <a:t>move 0, </a:t>
            </a:r>
            <a:r>
              <a:rPr lang="en-US" sz="2399" i="1" dirty="0">
                <a:latin typeface="Times New Roman"/>
                <a:cs typeface="Times New Roman"/>
              </a:rPr>
              <a:t>n </a:t>
            </a:r>
            <a:r>
              <a:rPr lang="en-US" sz="2399" dirty="0">
                <a:latin typeface="Times New Roman"/>
                <a:cs typeface="Times New Roman"/>
              </a:rPr>
              <a:t>= 300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2848" y="559769"/>
            <a:ext cx="2466701" cy="461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399" b="1" dirty="0"/>
              <a:t>Particle (red)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08464" y="2325912"/>
            <a:ext cx="2416191" cy="461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399" b="1" dirty="0"/>
              <a:t>Unknown (grey)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5652" y="170412"/>
            <a:ext cx="2135004" cy="461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399" b="1" dirty="0"/>
              <a:t>Frontier (blue)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2848" y="2617572"/>
            <a:ext cx="1719072" cy="8307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399" b="1" dirty="0"/>
              <a:t>Obstacle (black)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269635" y="669154"/>
            <a:ext cx="223181" cy="5545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02352" y="3068645"/>
            <a:ext cx="444573" cy="3243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019362" y="1000817"/>
            <a:ext cx="1016888" cy="1919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492816" y="2606341"/>
            <a:ext cx="633466" cy="263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503798" y="2025598"/>
            <a:ext cx="3064905" cy="461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399" b="1" dirty="0"/>
              <a:t>Free space (white)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517567" y="1853917"/>
            <a:ext cx="966101" cy="235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3"/>
          <a:srcRect l="24083" t="51499" r="25084" b="12370"/>
          <a:stretch/>
        </p:blipFill>
        <p:spPr>
          <a:xfrm>
            <a:off x="200137" y="4001650"/>
            <a:ext cx="9296401" cy="37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58</Words>
  <Application>Microsoft Office PowerPoint</Application>
  <PresentationFormat>Custom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Arun</cp:lastModifiedBy>
  <cp:revision>14</cp:revision>
  <dcterms:created xsi:type="dcterms:W3CDTF">2017-01-16T15:06:08Z</dcterms:created>
  <dcterms:modified xsi:type="dcterms:W3CDTF">2017-03-02T00:03:42Z</dcterms:modified>
</cp:coreProperties>
</file>