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</p:sldIdLst>
  <p:sldSz cx="128016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33" d="100"/>
          <a:sy n="33" d="100"/>
        </p:scale>
        <p:origin x="2472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945429"/>
            <a:ext cx="10881360" cy="4138507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6243533"/>
            <a:ext cx="9601200" cy="286998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0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7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632883"/>
            <a:ext cx="2760345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632883"/>
            <a:ext cx="8121015" cy="1007385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6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9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963549"/>
            <a:ext cx="11041380" cy="4944744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7955072"/>
            <a:ext cx="11041380" cy="2600324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8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3164417"/>
            <a:ext cx="5440680" cy="75423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3164417"/>
            <a:ext cx="5440680" cy="75423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7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632886"/>
            <a:ext cx="1104138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914016"/>
            <a:ext cx="5415676" cy="1428114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4342130"/>
            <a:ext cx="5415676" cy="63866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914016"/>
            <a:ext cx="5442347" cy="1428114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4342130"/>
            <a:ext cx="5442347" cy="63866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0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9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1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792480"/>
            <a:ext cx="4128849" cy="27736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711539"/>
            <a:ext cx="6480810" cy="8447617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566160"/>
            <a:ext cx="4128849" cy="660675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8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792480"/>
            <a:ext cx="4128849" cy="27736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711539"/>
            <a:ext cx="6480810" cy="8447617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566160"/>
            <a:ext cx="4128849" cy="660675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B2BB6-DE7B-44D1-BBCC-4DE62C6920C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2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632886"/>
            <a:ext cx="1104138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3164417"/>
            <a:ext cx="1104138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1017676"/>
            <a:ext cx="28803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2BB6-DE7B-44D1-BBCC-4DE62C6920C0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1017676"/>
            <a:ext cx="432054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1017676"/>
            <a:ext cx="28803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8A046-0B13-4F6B-BD07-580FC49C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7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633047" y="11103541"/>
            <a:ext cx="12685130" cy="783659"/>
            <a:chOff x="-1910220" y="5331498"/>
            <a:chExt cx="12685130" cy="783658"/>
          </a:xfrm>
        </p:grpSpPr>
        <p:sp>
          <p:nvSpPr>
            <p:cNvPr id="53" name="TextBox 52"/>
            <p:cNvSpPr txBox="1"/>
            <p:nvPr/>
          </p:nvSpPr>
          <p:spPr>
            <a:xfrm>
              <a:off x="-1910220" y="5331498"/>
              <a:ext cx="12685130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H- tree Map                           Complex Map                Empty Rectangle                   Linear Map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739157" y="5636801"/>
              <a:ext cx="1204176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/>
                <a:t>m</a:t>
              </a:r>
              <a:r>
                <a:rPr lang="en-US" sz="2400" dirty="0"/>
                <a:t>=5000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56087" y="5653492"/>
              <a:ext cx="1204176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/>
                <a:t>m</a:t>
              </a:r>
              <a:r>
                <a:rPr lang="en-US" sz="2400" dirty="0"/>
                <a:t>=5000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848453" y="5653492"/>
              <a:ext cx="1204176" cy="461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/>
                <a:t>m</a:t>
              </a:r>
              <a:r>
                <a:rPr lang="en-US" sz="2400" dirty="0"/>
                <a:t>=5000</a:t>
              </a:r>
            </a:p>
          </p:txBody>
        </p:sp>
      </p:grp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59" t="18541" r="33970" b="48175"/>
          <a:stretch/>
        </p:blipFill>
        <p:spPr>
          <a:xfrm>
            <a:off x="6988250" y="10109395"/>
            <a:ext cx="1526224" cy="65042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99" t="31455" r="39221" b="62470"/>
          <a:stretch/>
        </p:blipFill>
        <p:spPr>
          <a:xfrm>
            <a:off x="9902402" y="10493593"/>
            <a:ext cx="2200768" cy="313772"/>
          </a:xfrm>
          <a:prstGeom prst="rect">
            <a:avLst/>
          </a:prstGeom>
        </p:spPr>
      </p:pic>
      <p:grpSp>
        <p:nvGrpSpPr>
          <p:cNvPr id="45" name="Group 44"/>
          <p:cNvGrpSpPr/>
          <p:nvPr/>
        </p:nvGrpSpPr>
        <p:grpSpPr>
          <a:xfrm rot="898034">
            <a:off x="11007479" y="10411271"/>
            <a:ext cx="237584" cy="453010"/>
            <a:chOff x="8967346" y="6153530"/>
            <a:chExt cx="237584" cy="453010"/>
          </a:xfrm>
        </p:grpSpPr>
        <p:cxnSp>
          <p:nvCxnSpPr>
            <p:cNvPr id="50" name="Straight Connector 49"/>
            <p:cNvCxnSpPr/>
            <p:nvPr/>
          </p:nvCxnSpPr>
          <p:spPr>
            <a:xfrm flipH="1">
              <a:off x="8967346" y="6153530"/>
              <a:ext cx="138554" cy="2105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9042444" y="6388011"/>
              <a:ext cx="155329" cy="21852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 flipV="1">
              <a:off x="8969706" y="6358220"/>
              <a:ext cx="235224" cy="3255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 rot="898034">
            <a:off x="10817698" y="10426628"/>
            <a:ext cx="237584" cy="453010"/>
            <a:chOff x="8967346" y="6153530"/>
            <a:chExt cx="237584" cy="453010"/>
          </a:xfrm>
        </p:grpSpPr>
        <p:cxnSp>
          <p:nvCxnSpPr>
            <p:cNvPr id="47" name="Straight Connector 46"/>
            <p:cNvCxnSpPr/>
            <p:nvPr/>
          </p:nvCxnSpPr>
          <p:spPr>
            <a:xfrm flipH="1">
              <a:off x="8967346" y="6153530"/>
              <a:ext cx="138554" cy="21051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9042444" y="6388011"/>
              <a:ext cx="155329" cy="21852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8969706" y="6358220"/>
              <a:ext cx="235224" cy="3255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453" y="8751849"/>
            <a:ext cx="2016119" cy="23761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97" y="8751848"/>
            <a:ext cx="2394562" cy="237614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975390" y="11399717"/>
            <a:ext cx="1204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/>
              <a:t>m</a:t>
            </a:r>
            <a:r>
              <a:rPr lang="en-US" sz="2400" dirty="0"/>
              <a:t>=5000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l="20334" t="12279" r="18819" b="12846"/>
          <a:stretch/>
        </p:blipFill>
        <p:spPr>
          <a:xfrm>
            <a:off x="380197" y="53316"/>
            <a:ext cx="12251786" cy="848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87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1030</TotalTime>
  <Words>13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</dc:creator>
  <cp:lastModifiedBy>Arun</cp:lastModifiedBy>
  <cp:revision>17</cp:revision>
  <dcterms:created xsi:type="dcterms:W3CDTF">2017-02-07T22:49:42Z</dcterms:created>
  <dcterms:modified xsi:type="dcterms:W3CDTF">2017-03-02T04:00:36Z</dcterms:modified>
</cp:coreProperties>
</file>