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051925" cy="8686800"/>
  <p:notesSz cx="6858000" cy="9144000"/>
  <p:defaultTextStyle>
    <a:defPPr>
      <a:defRPr lang="en-US"/>
    </a:defPPr>
    <a:lvl1pPr marL="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1pPr>
    <a:lvl2pPr marL="43409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2pPr>
    <a:lvl3pPr marL="868181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3pPr>
    <a:lvl4pPr marL="1302272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4pPr>
    <a:lvl5pPr marL="173636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5pPr>
    <a:lvl6pPr marL="217045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6pPr>
    <a:lvl7pPr marL="260454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7pPr>
    <a:lvl8pPr marL="303863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8pPr>
    <a:lvl9pPr marL="347272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39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80" y="4432"/>
      </p:cViewPr>
      <p:guideLst>
        <p:guide orient="horz" pos="2739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5B59-FC0E-446E-8413-2B00ADDB6388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0395-08FC-421A-9028-58818C10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7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5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4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2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15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9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8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1143000"/>
            <a:ext cx="3216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0395-08FC-421A-9028-58818C10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2698558"/>
            <a:ext cx="7694136" cy="1862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4922522"/>
            <a:ext cx="6336348" cy="2219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8" y="347889"/>
            <a:ext cx="2036683" cy="74119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347889"/>
            <a:ext cx="5959184" cy="741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3" y="5582086"/>
            <a:ext cx="7694136" cy="172529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3" y="3681850"/>
            <a:ext cx="7694136" cy="1900244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34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95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727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15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59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022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454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0" y="1944484"/>
            <a:ext cx="3999506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00" y="2754862"/>
            <a:ext cx="3999506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63" y="1944484"/>
            <a:ext cx="4001078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63" y="2754862"/>
            <a:ext cx="4001078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7" y="345863"/>
            <a:ext cx="2978021" cy="147193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3" y="345866"/>
            <a:ext cx="5060278" cy="7413949"/>
          </a:xfrm>
        </p:spPr>
        <p:txBody>
          <a:bodyPr/>
          <a:lstStyle>
            <a:lvl1pPr>
              <a:defRPr sz="2999"/>
            </a:lvl1pPr>
            <a:lvl2pPr>
              <a:defRPr sz="2700"/>
            </a:lvl2pPr>
            <a:lvl3pPr>
              <a:defRPr sz="23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7" y="1817815"/>
            <a:ext cx="2978021" cy="5942011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51" y="6080767"/>
            <a:ext cx="5431155" cy="71787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51" y="776197"/>
            <a:ext cx="5431155" cy="5212083"/>
          </a:xfrm>
        </p:spPr>
        <p:txBody>
          <a:bodyPr/>
          <a:lstStyle>
            <a:lvl1pPr marL="0" indent="0">
              <a:buNone/>
              <a:defRPr sz="2999"/>
            </a:lvl1pPr>
            <a:lvl2pPr marL="434318" indent="0">
              <a:buNone/>
              <a:defRPr sz="2700"/>
            </a:lvl2pPr>
            <a:lvl3pPr marL="868635" indent="0">
              <a:buNone/>
              <a:defRPr sz="2300"/>
            </a:lvl3pPr>
            <a:lvl4pPr marL="1302953" indent="0">
              <a:buNone/>
              <a:defRPr sz="1899"/>
            </a:lvl4pPr>
            <a:lvl5pPr marL="1737270" indent="0">
              <a:buNone/>
              <a:defRPr sz="1899"/>
            </a:lvl5pPr>
            <a:lvl6pPr marL="2171588" indent="0">
              <a:buNone/>
              <a:defRPr sz="1899"/>
            </a:lvl6pPr>
            <a:lvl7pPr marL="2605905" indent="0">
              <a:buNone/>
              <a:defRPr sz="1899"/>
            </a:lvl7pPr>
            <a:lvl8pPr marL="3040223" indent="0">
              <a:buNone/>
              <a:defRPr sz="1899"/>
            </a:lvl8pPr>
            <a:lvl9pPr marL="3474540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51" y="6798640"/>
            <a:ext cx="5431155" cy="1019495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7" y="347884"/>
            <a:ext cx="8146733" cy="1447800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7" y="2026938"/>
            <a:ext cx="8146733" cy="5732886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52" y="8051406"/>
            <a:ext cx="2866443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31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38" indent="-325738" algn="l" defTabSz="434318" rtl="0" eaLnBrk="1" latinLnBrk="0" hangingPunct="1">
        <a:spcBef>
          <a:spcPct val="20000"/>
        </a:spcBef>
        <a:buFont typeface="Arial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05766" indent="-271448" algn="l" defTabSz="43431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94" indent="-217159" algn="l" defTabSz="43431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11" indent="-217159" algn="l" defTabSz="434318" rtl="0" eaLnBrk="1" latinLnBrk="0" hangingPunct="1">
        <a:spcBef>
          <a:spcPct val="20000"/>
        </a:spcBef>
        <a:buFont typeface="Arial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54429" indent="-217159" algn="l" defTabSz="434318" rtl="0" eaLnBrk="1" latinLnBrk="0" hangingPunct="1">
        <a:spcBef>
          <a:spcPct val="20000"/>
        </a:spcBef>
        <a:buFont typeface="Arial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88746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23064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57381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91699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1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3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95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7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58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90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22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54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4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91" y="450930"/>
            <a:ext cx="8146733" cy="5334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327" y="32265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489" y="705964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5252" y="108462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573" y="1462217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6573" y="1084760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4590" y="70634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06570" y="70375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46536" y="146232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050421" y="146042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5102" y="2386072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1264" y="2769381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5027" y="3148040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06348" y="352563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6348" y="3148177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4365" y="2769759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04365" y="2767174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4365" y="3524115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552" y="4421096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1713" y="4804405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5477" y="5183064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6797" y="5560658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6797" y="5187010"/>
            <a:ext cx="376827" cy="37084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4815" y="4804783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8049024" y="4795346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046761" y="5560766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046686" y="555589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5477" y="650530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11638" y="688861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5402" y="726727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6722" y="7644867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06722" y="7267409"/>
            <a:ext cx="372309" cy="384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4740" y="688899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606722" y="6888992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46686" y="764497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06722" y="7275409"/>
            <a:ext cx="373380" cy="3628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07720" y="1631916"/>
            <a:ext cx="7099145" cy="15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163497" y="2964631"/>
            <a:ext cx="7108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820838" y="5372437"/>
            <a:ext cx="7086027" cy="373963"/>
          </a:xfrm>
          <a:prstGeom prst="bentConnector3">
            <a:avLst>
              <a:gd name="adj1" fmla="val 99953"/>
            </a:avLst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6057"/>
              </p:ext>
            </p:extLst>
          </p:nvPr>
        </p:nvGraphicFramePr>
        <p:xfrm>
          <a:off x="266700" y="692452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4" imgW="5956042" imgH="2113760" progId="Word.Document.12">
                  <p:embed/>
                </p:oleObj>
              </mc:Choice>
              <mc:Fallback>
                <p:oleObj name="Document" r:id="rId4" imgW="5956042" imgH="2113760" progId="Word.Document.12">
                  <p:embed/>
                  <p:pic>
                    <p:nvPicPr>
                      <p:cNvPr id="121" name="Object 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692452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38998"/>
              </p:ext>
            </p:extLst>
          </p:nvPr>
        </p:nvGraphicFramePr>
        <p:xfrm>
          <a:off x="7734742" y="1463675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6" imgW="5956042" imgH="2114120" progId="Word.Document.12">
                  <p:embed/>
                </p:oleObj>
              </mc:Choice>
              <mc:Fallback>
                <p:oleObj name="Document" r:id="rId6" imgW="5956042" imgH="211412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4742" y="1463675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40520"/>
              </p:ext>
            </p:extLst>
          </p:nvPr>
        </p:nvGraphicFramePr>
        <p:xfrm>
          <a:off x="261465" y="277287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8" imgW="5956042" imgH="2113760" progId="Word.Document.12">
                  <p:embed/>
                </p:oleObj>
              </mc:Choice>
              <mc:Fallback>
                <p:oleObj name="Document" r:id="rId8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465" y="277287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49147"/>
              </p:ext>
            </p:extLst>
          </p:nvPr>
        </p:nvGraphicFramePr>
        <p:xfrm>
          <a:off x="7703786" y="4792020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10" imgW="5956042" imgH="2113760" progId="Word.Document.12">
                  <p:embed/>
                </p:oleObj>
              </mc:Choice>
              <mc:Fallback>
                <p:oleObj name="Document" r:id="rId10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3786" y="4792020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25464"/>
              </p:ext>
            </p:extLst>
          </p:nvPr>
        </p:nvGraphicFramePr>
        <p:xfrm>
          <a:off x="292421" y="352971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11" imgW="5956042" imgH="2114120" progId="Word.Document.12">
                  <p:embed/>
                </p:oleObj>
              </mc:Choice>
              <mc:Fallback>
                <p:oleObj name="Document" r:id="rId11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21" y="352971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30599"/>
              </p:ext>
            </p:extLst>
          </p:nvPr>
        </p:nvGraphicFramePr>
        <p:xfrm>
          <a:off x="7742473" y="556087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12" imgW="5956042" imgH="2114120" progId="Word.Document.12">
                  <p:embed/>
                </p:oleObj>
              </mc:Choice>
              <mc:Fallback>
                <p:oleObj name="Document" r:id="rId12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2473" y="556087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68175"/>
              </p:ext>
            </p:extLst>
          </p:nvPr>
        </p:nvGraphicFramePr>
        <p:xfrm>
          <a:off x="269833" y="689483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13" imgW="5956042" imgH="2113760" progId="Word.Document.12">
                  <p:embed/>
                </p:oleObj>
              </mc:Choice>
              <mc:Fallback>
                <p:oleObj name="Document" r:id="rId13" imgW="5956042" imgH="2113760" progId="Word.Document.12">
                  <p:embed/>
                  <p:pic>
                    <p:nvPicPr>
                      <p:cNvPr id="133" name="Object 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833" y="689483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44612"/>
              </p:ext>
            </p:extLst>
          </p:nvPr>
        </p:nvGraphicFramePr>
        <p:xfrm>
          <a:off x="300788" y="7267714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14" imgW="5956042" imgH="2114120" progId="Word.Document.12">
                  <p:embed/>
                </p:oleObj>
              </mc:Choice>
              <mc:Fallback>
                <p:oleObj name="Document" r:id="rId14" imgW="5956042" imgH="2114120" progId="Word.Document.12">
                  <p:embed/>
                  <p:pic>
                    <p:nvPicPr>
                      <p:cNvPr id="135" name="Object 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788" y="7267714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6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22</cp:revision>
  <dcterms:created xsi:type="dcterms:W3CDTF">2017-02-22T12:34:21Z</dcterms:created>
  <dcterms:modified xsi:type="dcterms:W3CDTF">2017-02-28T14:40:36Z</dcterms:modified>
</cp:coreProperties>
</file>