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572000" cy="4572000"/>
  <p:notesSz cx="6858000" cy="9144000"/>
  <p:defaultTextStyle>
    <a:defPPr>
      <a:defRPr lang="en-US"/>
    </a:defPPr>
    <a:lvl1pPr marL="0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61244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22488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83732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44976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306220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67464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28709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89953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CCCCCC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960" y="-352"/>
      </p:cViewPr>
      <p:guideLst>
        <p:guide orient="horz" pos="1440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420284"/>
            <a:ext cx="38862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90800"/>
            <a:ext cx="32004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1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2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89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E533-2BFE-3A4D-9859-556B9F0ACCFD}" type="datetimeFigureOut">
              <a:rPr lang="en-US" smtClean="0"/>
              <a:t>8/20/13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AEED-C79F-E147-ACD4-C47F2F18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1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E533-2BFE-3A4D-9859-556B9F0ACCFD}" type="datetimeFigureOut">
              <a:rPr lang="en-US" smtClean="0"/>
              <a:t>8/20/13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AEED-C79F-E147-ACD4-C47F2F18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9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57350" y="121709"/>
            <a:ext cx="514350" cy="26013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" y="121709"/>
            <a:ext cx="1466850" cy="26013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E533-2BFE-3A4D-9859-556B9F0ACCFD}" type="datetimeFigureOut">
              <a:rPr lang="en-US" smtClean="0"/>
              <a:t>8/20/13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AEED-C79F-E147-ACD4-C47F2F18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0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E533-2BFE-3A4D-9859-556B9F0ACCFD}" type="datetimeFigureOut">
              <a:rPr lang="en-US" smtClean="0"/>
              <a:t>8/20/13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AEED-C79F-E147-ACD4-C47F2F18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0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7" y="2937934"/>
            <a:ext cx="3886200" cy="908050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7" y="1937809"/>
            <a:ext cx="3886200" cy="1000125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6124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2248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373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4497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0622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6746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2870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8995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E533-2BFE-3A4D-9859-556B9F0ACCFD}" type="datetimeFigureOut">
              <a:rPr lang="en-US" smtClean="0"/>
              <a:t>8/20/13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AEED-C79F-E147-ACD4-C47F2F18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4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711200"/>
            <a:ext cx="990600" cy="201189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1100" y="711200"/>
            <a:ext cx="990600" cy="201189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E533-2BFE-3A4D-9859-556B9F0ACCFD}" type="datetimeFigureOut">
              <a:rPr lang="en-US" smtClean="0"/>
              <a:t>8/20/13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AEED-C79F-E147-ACD4-C47F2F18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51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3092"/>
            <a:ext cx="41148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23409"/>
            <a:ext cx="2020094" cy="426508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44" indent="0">
              <a:buNone/>
              <a:defRPr sz="1100" b="1"/>
            </a:lvl2pPr>
            <a:lvl3pPr marL="522488" indent="0">
              <a:buNone/>
              <a:defRPr sz="1000" b="1"/>
            </a:lvl3pPr>
            <a:lvl4pPr marL="783732" indent="0">
              <a:buNone/>
              <a:defRPr sz="900" b="1"/>
            </a:lvl4pPr>
            <a:lvl5pPr marL="1044976" indent="0">
              <a:buNone/>
              <a:defRPr sz="900" b="1"/>
            </a:lvl5pPr>
            <a:lvl6pPr marL="1306220" indent="0">
              <a:buNone/>
              <a:defRPr sz="900" b="1"/>
            </a:lvl6pPr>
            <a:lvl7pPr marL="1567464" indent="0">
              <a:buNone/>
              <a:defRPr sz="900" b="1"/>
            </a:lvl7pPr>
            <a:lvl8pPr marL="1828709" indent="0">
              <a:buNone/>
              <a:defRPr sz="900" b="1"/>
            </a:lvl8pPr>
            <a:lvl9pPr marL="208995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449917"/>
            <a:ext cx="2020094" cy="2634192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" y="1023409"/>
            <a:ext cx="2020888" cy="426508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44" indent="0">
              <a:buNone/>
              <a:defRPr sz="1100" b="1"/>
            </a:lvl2pPr>
            <a:lvl3pPr marL="522488" indent="0">
              <a:buNone/>
              <a:defRPr sz="1000" b="1"/>
            </a:lvl3pPr>
            <a:lvl4pPr marL="783732" indent="0">
              <a:buNone/>
              <a:defRPr sz="900" b="1"/>
            </a:lvl4pPr>
            <a:lvl5pPr marL="1044976" indent="0">
              <a:buNone/>
              <a:defRPr sz="900" b="1"/>
            </a:lvl5pPr>
            <a:lvl6pPr marL="1306220" indent="0">
              <a:buNone/>
              <a:defRPr sz="900" b="1"/>
            </a:lvl6pPr>
            <a:lvl7pPr marL="1567464" indent="0">
              <a:buNone/>
              <a:defRPr sz="900" b="1"/>
            </a:lvl7pPr>
            <a:lvl8pPr marL="1828709" indent="0">
              <a:buNone/>
              <a:defRPr sz="900" b="1"/>
            </a:lvl8pPr>
            <a:lvl9pPr marL="208995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" y="1449917"/>
            <a:ext cx="2020888" cy="2634192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E533-2BFE-3A4D-9859-556B9F0ACCFD}" type="datetimeFigureOut">
              <a:rPr lang="en-US" smtClean="0"/>
              <a:t>8/20/13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AEED-C79F-E147-ACD4-C47F2F18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8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E533-2BFE-3A4D-9859-556B9F0ACCFD}" type="datetimeFigureOut">
              <a:rPr lang="en-US" smtClean="0"/>
              <a:t>8/20/13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AEED-C79F-E147-ACD4-C47F2F18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E533-2BFE-3A4D-9859-556B9F0ACCFD}" type="datetimeFigureOut">
              <a:rPr lang="en-US" smtClean="0"/>
              <a:t>8/20/13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AEED-C79F-E147-ACD4-C47F2F18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2033"/>
            <a:ext cx="1504157" cy="77470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182034"/>
            <a:ext cx="2555875" cy="390207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956734"/>
            <a:ext cx="1504157" cy="3127375"/>
          </a:xfrm>
        </p:spPr>
        <p:txBody>
          <a:bodyPr/>
          <a:lstStyle>
            <a:lvl1pPr marL="0" indent="0">
              <a:buNone/>
              <a:defRPr sz="800"/>
            </a:lvl1pPr>
            <a:lvl2pPr marL="261244" indent="0">
              <a:buNone/>
              <a:defRPr sz="700"/>
            </a:lvl2pPr>
            <a:lvl3pPr marL="522488" indent="0">
              <a:buNone/>
              <a:defRPr sz="600"/>
            </a:lvl3pPr>
            <a:lvl4pPr marL="783732" indent="0">
              <a:buNone/>
              <a:defRPr sz="500"/>
            </a:lvl4pPr>
            <a:lvl5pPr marL="1044976" indent="0">
              <a:buNone/>
              <a:defRPr sz="500"/>
            </a:lvl5pPr>
            <a:lvl6pPr marL="1306220" indent="0">
              <a:buNone/>
              <a:defRPr sz="500"/>
            </a:lvl6pPr>
            <a:lvl7pPr marL="1567464" indent="0">
              <a:buNone/>
              <a:defRPr sz="500"/>
            </a:lvl7pPr>
            <a:lvl8pPr marL="1828709" indent="0">
              <a:buNone/>
              <a:defRPr sz="500"/>
            </a:lvl8pPr>
            <a:lvl9pPr marL="208995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E533-2BFE-3A4D-9859-556B9F0ACCFD}" type="datetimeFigureOut">
              <a:rPr lang="en-US" smtClean="0"/>
              <a:t>8/20/13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AEED-C79F-E147-ACD4-C47F2F18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6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3200400"/>
            <a:ext cx="2743200" cy="377825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408517"/>
            <a:ext cx="2743200" cy="2743200"/>
          </a:xfrm>
        </p:spPr>
        <p:txBody>
          <a:bodyPr/>
          <a:lstStyle>
            <a:lvl1pPr marL="0" indent="0">
              <a:buNone/>
              <a:defRPr sz="1800"/>
            </a:lvl1pPr>
            <a:lvl2pPr marL="261244" indent="0">
              <a:buNone/>
              <a:defRPr sz="1600"/>
            </a:lvl2pPr>
            <a:lvl3pPr marL="522488" indent="0">
              <a:buNone/>
              <a:defRPr sz="1400"/>
            </a:lvl3pPr>
            <a:lvl4pPr marL="783732" indent="0">
              <a:buNone/>
              <a:defRPr sz="1100"/>
            </a:lvl4pPr>
            <a:lvl5pPr marL="1044976" indent="0">
              <a:buNone/>
              <a:defRPr sz="1100"/>
            </a:lvl5pPr>
            <a:lvl6pPr marL="1306220" indent="0">
              <a:buNone/>
              <a:defRPr sz="1100"/>
            </a:lvl6pPr>
            <a:lvl7pPr marL="1567464" indent="0">
              <a:buNone/>
              <a:defRPr sz="1100"/>
            </a:lvl7pPr>
            <a:lvl8pPr marL="1828709" indent="0">
              <a:buNone/>
              <a:defRPr sz="1100"/>
            </a:lvl8pPr>
            <a:lvl9pPr marL="2089953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3578225"/>
            <a:ext cx="2743200" cy="536575"/>
          </a:xfrm>
        </p:spPr>
        <p:txBody>
          <a:bodyPr/>
          <a:lstStyle>
            <a:lvl1pPr marL="0" indent="0">
              <a:buNone/>
              <a:defRPr sz="800"/>
            </a:lvl1pPr>
            <a:lvl2pPr marL="261244" indent="0">
              <a:buNone/>
              <a:defRPr sz="700"/>
            </a:lvl2pPr>
            <a:lvl3pPr marL="522488" indent="0">
              <a:buNone/>
              <a:defRPr sz="600"/>
            </a:lvl3pPr>
            <a:lvl4pPr marL="783732" indent="0">
              <a:buNone/>
              <a:defRPr sz="500"/>
            </a:lvl4pPr>
            <a:lvl5pPr marL="1044976" indent="0">
              <a:buNone/>
              <a:defRPr sz="500"/>
            </a:lvl5pPr>
            <a:lvl6pPr marL="1306220" indent="0">
              <a:buNone/>
              <a:defRPr sz="500"/>
            </a:lvl6pPr>
            <a:lvl7pPr marL="1567464" indent="0">
              <a:buNone/>
              <a:defRPr sz="500"/>
            </a:lvl7pPr>
            <a:lvl8pPr marL="1828709" indent="0">
              <a:buNone/>
              <a:defRPr sz="500"/>
            </a:lvl8pPr>
            <a:lvl9pPr marL="208995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E533-2BFE-3A4D-9859-556B9F0ACCFD}" type="datetimeFigureOut">
              <a:rPr lang="en-US" smtClean="0"/>
              <a:t>8/20/13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AEED-C79F-E147-ACD4-C47F2F18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6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3092"/>
            <a:ext cx="4114800" cy="762000"/>
          </a:xfrm>
          <a:prstGeom prst="rect">
            <a:avLst/>
          </a:prstGeom>
        </p:spPr>
        <p:txBody>
          <a:bodyPr vert="horz" lIns="52249" tIns="26124" rIns="52249" bIns="261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114800" cy="3017309"/>
          </a:xfrm>
          <a:prstGeom prst="rect">
            <a:avLst/>
          </a:prstGeom>
        </p:spPr>
        <p:txBody>
          <a:bodyPr vert="horz" lIns="52249" tIns="26124" rIns="52249" bIns="261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4237567"/>
            <a:ext cx="1066800" cy="243417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BE533-2BFE-3A4D-9859-556B9F0ACCFD}" type="datetimeFigureOut">
              <a:rPr lang="en-US" smtClean="0"/>
              <a:t>8/20/13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4237567"/>
            <a:ext cx="1447800" cy="243417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4237567"/>
            <a:ext cx="1066800" cy="243417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EAEED-C79F-E147-ACD4-C47F2F18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8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244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933" indent="-195933" algn="l" defTabSz="26124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4522" indent="-163278" algn="l" defTabSz="261244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3110" indent="-130622" algn="l" defTabSz="261244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54" indent="-130622" algn="l" defTabSz="261244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75598" indent="-130622" algn="l" defTabSz="261244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842" indent="-130622" algn="l" defTabSz="2612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98087" indent="-130622" algn="l" defTabSz="2612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59331" indent="-130622" algn="l" defTabSz="2612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20575" indent="-130622" algn="l" defTabSz="2612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61244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88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83732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976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6220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67464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09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89953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033041">
            <a:off x="-391398" y="218644"/>
            <a:ext cx="5672571" cy="3166212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008000"/>
                </a:solidFill>
                <a:latin typeface="Verdana"/>
                <a:cs typeface="Verdana"/>
              </a:rPr>
              <a:t>Choose a task!</a:t>
            </a:r>
            <a:endParaRPr lang="en-US" sz="7200" b="1" dirty="0">
              <a:solidFill>
                <a:srgbClr val="008000"/>
              </a:solidFill>
              <a:latin typeface="Verdana"/>
              <a:cs typeface="Verdana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018011" y="2822861"/>
            <a:ext cx="3453719" cy="1648872"/>
          </a:xfrm>
          <a:prstGeom prst="rightArrow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27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Choose a task!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Choose a task!</dc:title>
  <dc:creator>Aaron Becker</dc:creator>
  <cp:lastModifiedBy>Aaron Becker</cp:lastModifiedBy>
  <cp:revision>2</cp:revision>
  <dcterms:created xsi:type="dcterms:W3CDTF">2013-08-20T15:36:09Z</dcterms:created>
  <dcterms:modified xsi:type="dcterms:W3CDTF">2013-08-20T15:46:37Z</dcterms:modified>
</cp:coreProperties>
</file>