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CCCCC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960" y="-104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4"/>
            <a:ext cx="38862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E533-2BFE-3A4D-9859-556B9F0ACCFD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AEED-C79F-E147-ACD4-C47F2F18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1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E533-2BFE-3A4D-9859-556B9F0ACCFD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AEED-C79F-E147-ACD4-C47F2F18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350" y="121709"/>
            <a:ext cx="514350" cy="2601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" y="121709"/>
            <a:ext cx="1466850" cy="2601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E533-2BFE-3A4D-9859-556B9F0ACCFD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AEED-C79F-E147-ACD4-C47F2F18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0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E533-2BFE-3A4D-9859-556B9F0ACCFD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AEED-C79F-E147-ACD4-C47F2F18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0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937934"/>
            <a:ext cx="3886200" cy="908050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937809"/>
            <a:ext cx="3886200" cy="1000125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2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46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7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E533-2BFE-3A4D-9859-556B9F0ACCFD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AEED-C79F-E147-ACD4-C47F2F18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4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711200"/>
            <a:ext cx="990600" cy="20118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1100" y="711200"/>
            <a:ext cx="990600" cy="20118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E533-2BFE-3A4D-9859-556B9F0ACCFD}" type="datetimeFigureOut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AEED-C79F-E147-ACD4-C47F2F18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5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1023409"/>
            <a:ext cx="2020888" cy="42650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449917"/>
            <a:ext cx="2020888" cy="2634192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E533-2BFE-3A4D-9859-556B9F0ACCFD}" type="datetimeFigureOut">
              <a:rPr lang="en-US" smtClean="0"/>
              <a:t>8/20/13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AEED-C79F-E147-ACD4-C47F2F18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8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E533-2BFE-3A4D-9859-556B9F0ACCFD}" type="datetimeFigureOut">
              <a:rPr lang="en-US" smtClean="0"/>
              <a:t>8/20/13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AEED-C79F-E147-ACD4-C47F2F18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E533-2BFE-3A4D-9859-556B9F0ACCFD}" type="datetimeFigureOut">
              <a:rPr lang="en-US" smtClean="0"/>
              <a:t>8/20/13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AEED-C79F-E147-ACD4-C47F2F18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033"/>
            <a:ext cx="1504157" cy="77470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56734"/>
            <a:ext cx="1504157" cy="3127375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E533-2BFE-3A4D-9859-556B9F0ACCFD}" type="datetimeFigureOut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AEED-C79F-E147-ACD4-C47F2F18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1800"/>
            </a:lvl1pPr>
            <a:lvl2pPr marL="261244" indent="0">
              <a:buNone/>
              <a:defRPr sz="1600"/>
            </a:lvl2pPr>
            <a:lvl3pPr marL="522488" indent="0">
              <a:buNone/>
              <a:defRPr sz="1400"/>
            </a:lvl3pPr>
            <a:lvl4pPr marL="783732" indent="0">
              <a:buNone/>
              <a:defRPr sz="1100"/>
            </a:lvl4pPr>
            <a:lvl5pPr marL="1044976" indent="0">
              <a:buNone/>
              <a:defRPr sz="1100"/>
            </a:lvl5pPr>
            <a:lvl6pPr marL="1306220" indent="0">
              <a:buNone/>
              <a:defRPr sz="1100"/>
            </a:lvl6pPr>
            <a:lvl7pPr marL="1567464" indent="0">
              <a:buNone/>
              <a:defRPr sz="1100"/>
            </a:lvl7pPr>
            <a:lvl8pPr marL="1828709" indent="0">
              <a:buNone/>
              <a:defRPr sz="1100"/>
            </a:lvl8pPr>
            <a:lvl9pPr marL="2089953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5"/>
            <a:ext cx="2743200" cy="536575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E533-2BFE-3A4D-9859-556B9F0ACCFD}" type="datetimeFigureOut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AEED-C79F-E147-ACD4-C47F2F18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6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E533-2BFE-3A4D-9859-556B9F0ACCFD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AEED-C79F-E147-ACD4-C47F2F18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8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44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26124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22" indent="-163278" algn="l" defTabSz="261244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10" indent="-130622" algn="l" defTabSz="26124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54" indent="-130622" algn="l" defTabSz="261244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98" indent="-130622" algn="l" defTabSz="261244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42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87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31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75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4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8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32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76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20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64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09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53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033041">
            <a:off x="-391398" y="218644"/>
            <a:ext cx="5672571" cy="3166212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008000"/>
                </a:solidFill>
                <a:latin typeface="Verdana"/>
                <a:cs typeface="Verdana"/>
              </a:rPr>
              <a:t>Choose a task!</a:t>
            </a:r>
            <a:endParaRPr lang="en-US" sz="7200" b="1" dirty="0">
              <a:solidFill>
                <a:srgbClr val="008000"/>
              </a:solidFill>
              <a:latin typeface="Verdana"/>
              <a:cs typeface="Verdana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018011" y="2822861"/>
            <a:ext cx="3453719" cy="1648872"/>
          </a:xfrm>
          <a:prstGeom prst="right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2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Choose a task!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Choose a task!</dc:title>
  <dc:creator>Aaron Becker</dc:creator>
  <cp:lastModifiedBy>Aaron Becker</cp:lastModifiedBy>
  <cp:revision>5</cp:revision>
  <dcterms:created xsi:type="dcterms:W3CDTF">2013-08-20T15:36:09Z</dcterms:created>
  <dcterms:modified xsi:type="dcterms:W3CDTF">2013-08-21T02:31:09Z</dcterms:modified>
</cp:coreProperties>
</file>