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272" y="-7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A5EA-AD68-7D41-ADB5-F0AD2FA2ADAB}" type="datetimeFigureOut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5C1C-2CC6-6B4D-A0C3-2DF1D259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0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A5EA-AD68-7D41-ADB5-F0AD2FA2ADAB}" type="datetimeFigureOut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5C1C-2CC6-6B4D-A0C3-2DF1D259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3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536" y="87630"/>
            <a:ext cx="658495" cy="18726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51" y="87630"/>
            <a:ext cx="1914525" cy="18726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A5EA-AD68-7D41-ADB5-F0AD2FA2ADAB}" type="datetimeFigureOut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5C1C-2CC6-6B4D-A0C3-2DF1D259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A5EA-AD68-7D41-ADB5-F0AD2FA2ADAB}" type="datetimeFigureOut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5C1C-2CC6-6B4D-A0C3-2DF1D259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6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A5EA-AD68-7D41-ADB5-F0AD2FA2ADAB}" type="datetimeFigureOut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5C1C-2CC6-6B4D-A0C3-2DF1D259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0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50" y="511810"/>
            <a:ext cx="1286510" cy="14484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3520" y="511810"/>
            <a:ext cx="1286510" cy="14484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A5EA-AD68-7D41-ADB5-F0AD2FA2ADAB}" type="datetimeFigureOut">
              <a:rPr lang="en-US" smtClean="0"/>
              <a:t>8/1/13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5C1C-2CC6-6B4D-A0C3-2DF1D259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700" b="1"/>
            </a:lvl4pPr>
            <a:lvl5pPr marL="731520" indent="0">
              <a:buNone/>
              <a:defRPr sz="700" b="1"/>
            </a:lvl5pPr>
            <a:lvl6pPr marL="914400" indent="0">
              <a:buNone/>
              <a:defRPr sz="700" b="1"/>
            </a:lvl6pPr>
            <a:lvl7pPr marL="1097280" indent="0">
              <a:buNone/>
              <a:defRPr sz="700" b="1"/>
            </a:lvl7pPr>
            <a:lvl8pPr marL="1280160" indent="0">
              <a:buNone/>
              <a:defRPr sz="700" b="1"/>
            </a:lvl8pPr>
            <a:lvl9pPr marL="146304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700" b="1"/>
            </a:lvl4pPr>
            <a:lvl5pPr marL="731520" indent="0">
              <a:buNone/>
              <a:defRPr sz="700" b="1"/>
            </a:lvl5pPr>
            <a:lvl6pPr marL="914400" indent="0">
              <a:buNone/>
              <a:defRPr sz="700" b="1"/>
            </a:lvl6pPr>
            <a:lvl7pPr marL="1097280" indent="0">
              <a:buNone/>
              <a:defRPr sz="700" b="1"/>
            </a:lvl7pPr>
            <a:lvl8pPr marL="1280160" indent="0">
              <a:buNone/>
              <a:defRPr sz="700" b="1"/>
            </a:lvl8pPr>
            <a:lvl9pPr marL="146304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A5EA-AD68-7D41-ADB5-F0AD2FA2ADAB}" type="datetimeFigureOut">
              <a:rPr lang="en-US" smtClean="0"/>
              <a:t>8/1/13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5C1C-2CC6-6B4D-A0C3-2DF1D259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2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A5EA-AD68-7D41-ADB5-F0AD2FA2ADAB}" type="datetimeFigureOut">
              <a:rPr lang="en-US" smtClean="0"/>
              <a:t>8/1/13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5C1C-2CC6-6B4D-A0C3-2DF1D259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A5EA-AD68-7D41-ADB5-F0AD2FA2ADAB}" type="datetimeFigureOut">
              <a:rPr lang="en-US" smtClean="0"/>
              <a:t>8/1/13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5C1C-2CC6-6B4D-A0C3-2DF1D259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1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" y="574041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A5EA-AD68-7D41-ADB5-F0AD2FA2ADAB}" type="datetimeFigureOut">
              <a:rPr lang="en-US" smtClean="0"/>
              <a:t>8/1/13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5C1C-2CC6-6B4D-A0C3-2DF1D259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A5EA-AD68-7D41-ADB5-F0AD2FA2ADAB}" type="datetimeFigureOut">
              <a:rPr lang="en-US" smtClean="0"/>
              <a:t>8/1/13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5C1C-2CC6-6B4D-A0C3-2DF1D259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1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A5EA-AD68-7D41-ADB5-F0AD2FA2ADAB}" type="datetimeFigureOut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5C1C-2CC6-6B4D-A0C3-2DF1D259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/>
          <p:nvPr/>
        </p:nvCxnSpPr>
        <p:spPr>
          <a:xfrm flipV="1">
            <a:off x="115046" y="609291"/>
            <a:ext cx="3324349" cy="20458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39104" y="90224"/>
            <a:ext cx="0" cy="25648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5046" y="1798952"/>
            <a:ext cx="3542554" cy="2743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73048">
            <a:off x="1689761" y="1981121"/>
            <a:ext cx="186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Number of robots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353938" y="196732"/>
            <a:ext cx="1043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Quality </a:t>
            </a:r>
          </a:p>
          <a:p>
            <a:pPr algn="ctr"/>
            <a:r>
              <a:rPr lang="en-US" sz="1800" dirty="0"/>
              <a:t>o</a:t>
            </a:r>
            <a:r>
              <a:rPr lang="en-US" sz="1800" dirty="0" smtClean="0"/>
              <a:t>f state </a:t>
            </a:r>
          </a:p>
          <a:p>
            <a:pPr algn="ctr"/>
            <a:r>
              <a:rPr lang="en-US" sz="1800" dirty="0" smtClean="0"/>
              <a:t>feedback</a:t>
            </a:r>
          </a:p>
          <a:p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 rot="19649408">
            <a:off x="1894476" y="792048"/>
            <a:ext cx="137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Control style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587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</cp:revision>
  <dcterms:created xsi:type="dcterms:W3CDTF">2013-08-01T18:30:07Z</dcterms:created>
  <dcterms:modified xsi:type="dcterms:W3CDTF">2013-08-01T18:53:53Z</dcterms:modified>
</cp:coreProperties>
</file>