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8" r:id="rId5"/>
    <p:sldId id="269" r:id="rId6"/>
  </p:sldIdLst>
  <p:sldSz cx="12192000" cy="6858000"/>
  <p:notesSz cx="6858000" cy="9144000"/>
  <p:defaultTextStyle>
    <a:defPPr>
      <a:defRPr lang="de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21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94595"/>
  </p:normalViewPr>
  <p:slideViewPr>
    <p:cSldViewPr snapToGrid="0" snapToObjects="1">
      <p:cViewPr>
        <p:scale>
          <a:sx n="66" d="100"/>
          <a:sy n="66" d="100"/>
        </p:scale>
        <p:origin x="7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E12CA-9DCD-4156-BC00-669A02CF9D7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A878D-34BF-4DC6-A0A6-D84FEACA76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A878D-34BF-4DC6-A0A6-D84FEACA7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D874C-16EB-3844-856A-5C2A176CD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D7743-3ED8-1548-B9FE-483FA3B3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67CB2-4BC5-E14E-9AD8-C17E5CFB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3557D-BC19-2848-B5CD-5093E8B3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D8E28-65FD-EF44-91A8-EBED107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05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93074-E255-D64B-8C9F-8806B8E0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5BF3A-90F7-AB4A-99AB-1832ADF6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27E5-E4E2-364E-BE1F-B7883DF1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DB612-F3E9-2F49-B459-7309E8E2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B2FB9-1404-C74F-8E6C-3B35435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77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9F77F8-CE27-F248-B5C8-4238DE24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014A9-8BB3-7841-B21E-F2BE9C52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4E467-8AA6-214A-B11B-416BD74D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597B1-FEBF-3C4A-BADB-CDCC300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5E5D8-6E59-F048-94B8-4CF591A0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28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209F-2BEC-9647-8F47-6C8331F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88202-54C0-BE43-A8BA-FDCDA5E4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24649-DF78-F343-85C6-F750BA6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2C839-42DA-F041-8BFD-2C47079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867A4-184C-3649-80D7-A837A0C1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31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C78A-ED15-D144-B62B-EC9BBAD9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353CA-D2AF-0247-9E7D-0C41CB5B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873B8-97CD-2347-99DC-CE8BCAE5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C178F-A1AC-334C-BE6B-1AEC226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D0B7F-520F-9A4C-8A51-5A4600E2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5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C5A16-714E-924B-A78C-B64D0601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F776F-DD1B-9548-8088-4452CB17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AC85E-2896-4D48-A249-C2D38CD7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B0D5AB-E159-624F-8417-7E061CF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21DF5-2D42-0649-9FF4-CC3D81DF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B12FE5-1E43-9240-8261-326F06D5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5DE59-1920-9A4B-8B78-306BC495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E7AE8-8E0D-D047-8DE0-B34801A4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709F1-EA35-554E-A047-0BB4B62D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D17202-4A10-DB4F-AE77-910549F0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B46E64-9761-F14C-A922-98CB92C31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B6F08A-65BD-8F46-B99C-73401CEC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D8DC2E-55F8-6B4E-805B-AB448B4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DFC7D6-EF7C-C74E-B5E7-825640C7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00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693BF-ECBF-1346-B763-2A921EEB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C6ABC-55C9-B045-9A87-50A5A2FF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F5CE90-B7ED-4D49-9959-CE0C5FDB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5087F-1938-3441-B401-8FDAB1E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8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C96460-DC1A-114A-9A1F-6F31833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83922-18A5-1042-80E3-B6CE5C3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F1F294-FE4D-3943-917F-A81AF52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24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03288-FFB9-ED41-9A04-D0F5DD1D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6E456-C6EB-6447-A604-9B97FC8D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DF75E-62D9-D74C-B4D9-9AC7D9C1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0D2C6-3E7D-3747-8A8B-229FD5F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3B92B0-E38E-EE43-BB2F-4456EF56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0E99A-11CF-4346-B6D7-A45C9C18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19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9EB3C-2A8D-F84A-B0C9-99ADD55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45B8D3-C0B8-DE4D-9CBA-19E2FBEC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30D4EA-AA3A-314F-B65D-28B9F9E5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DA058-1266-5D40-B026-771A756E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A67DD-FB73-7B45-BD1B-E7751F7A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08F57-ECBE-6B43-8BE4-53B5F7E5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0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6FA0FC-F4F5-3D45-8CB8-B1FB50E6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96BF5A-A0A4-E642-B18F-111F9C2C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8F87A-9A52-4841-BFC2-20CB6502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5BBE-5759-4144-BE94-42AB820F739B}" type="datetimeFigureOut">
              <a:rPr lang="es-ES_tradnl" smtClean="0"/>
              <a:t>22/07/2021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0C231-CF2F-1340-8992-9489B122F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3E320-56DB-F64D-9DA8-7B965782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4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image" Target="../media/image3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5" Type="http://schemas.openxmlformats.org/officeDocument/2006/relationships/image" Target="../media/image1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6">
            <a:extLst>
              <a:ext uri="{FF2B5EF4-FFF2-40B4-BE49-F238E27FC236}">
                <a16:creationId xmlns:a16="http://schemas.microsoft.com/office/drawing/2014/main" id="{3BA683E5-984D-E84B-BAA5-B579E82F1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4" t="12265"/>
          <a:stretch/>
        </p:blipFill>
        <p:spPr>
          <a:xfrm rot="18066093">
            <a:off x="7054581" y="639203"/>
            <a:ext cx="542640" cy="554935"/>
          </a:xfrm>
          <a:prstGeom prst="rect">
            <a:avLst/>
          </a:prstGeom>
        </p:spPr>
      </p:pic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E8EACA8D-8812-7B4D-A6BE-C62CAD001D3F}"/>
              </a:ext>
            </a:extLst>
          </p:cNvPr>
          <p:cNvCxnSpPr>
            <a:cxnSpLocks/>
          </p:cNvCxnSpPr>
          <p:nvPr/>
        </p:nvCxnSpPr>
        <p:spPr>
          <a:xfrm flipH="1">
            <a:off x="3914448" y="382138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AC1B63BC-FFD5-914B-8B97-7DA12F61CF1F}"/>
              </a:ext>
            </a:extLst>
          </p:cNvPr>
          <p:cNvCxnSpPr>
            <a:cxnSpLocks/>
          </p:cNvCxnSpPr>
          <p:nvPr/>
        </p:nvCxnSpPr>
        <p:spPr>
          <a:xfrm flipH="1">
            <a:off x="4087168" y="228722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9">
            <a:extLst>
              <a:ext uri="{FF2B5EF4-FFF2-40B4-BE49-F238E27FC236}">
                <a16:creationId xmlns:a16="http://schemas.microsoft.com/office/drawing/2014/main" id="{9B7C4011-6A9B-E14B-8B45-70073D49A10F}"/>
              </a:ext>
            </a:extLst>
          </p:cNvPr>
          <p:cNvSpPr txBox="1"/>
          <p:nvPr/>
        </p:nvSpPr>
        <p:spPr>
          <a:xfrm>
            <a:off x="5886504" y="5521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7DE9DA9C-95D6-4342-BD37-9D5DEC54D6F7}"/>
              </a:ext>
            </a:extLst>
          </p:cNvPr>
          <p:cNvSpPr txBox="1"/>
          <p:nvPr/>
        </p:nvSpPr>
        <p:spPr>
          <a:xfrm>
            <a:off x="3518186" y="39511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D70339BF-4532-8947-BA6F-5D3D03C526C3}"/>
              </a:ext>
            </a:extLst>
          </p:cNvPr>
          <p:cNvSpPr txBox="1"/>
          <p:nvPr/>
        </p:nvSpPr>
        <p:spPr>
          <a:xfrm>
            <a:off x="3562771" y="19483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10" name="Elipse 12">
            <a:extLst>
              <a:ext uri="{FF2B5EF4-FFF2-40B4-BE49-F238E27FC236}">
                <a16:creationId xmlns:a16="http://schemas.microsoft.com/office/drawing/2014/main" id="{252C0256-C47C-DE41-B190-96306F000040}"/>
              </a:ext>
            </a:extLst>
          </p:cNvPr>
          <p:cNvSpPr/>
          <p:nvPr/>
        </p:nvSpPr>
        <p:spPr>
          <a:xfrm>
            <a:off x="5681745" y="367447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Elipse 13">
            <a:extLst>
              <a:ext uri="{FF2B5EF4-FFF2-40B4-BE49-F238E27FC236}">
                <a16:creationId xmlns:a16="http://schemas.microsoft.com/office/drawing/2014/main" id="{20FD853A-18AA-8C4E-AF56-F7569A0C586A}"/>
              </a:ext>
            </a:extLst>
          </p:cNvPr>
          <p:cNvSpPr/>
          <p:nvPr/>
        </p:nvSpPr>
        <p:spPr>
          <a:xfrm>
            <a:off x="7206851" y="366858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de flecha 14">
            <a:extLst>
              <a:ext uri="{FF2B5EF4-FFF2-40B4-BE49-F238E27FC236}">
                <a16:creationId xmlns:a16="http://schemas.microsoft.com/office/drawing/2014/main" id="{6C167CDD-D2A4-8C4D-9920-CB52ACF1DC26}"/>
              </a:ext>
            </a:extLst>
          </p:cNvPr>
          <p:cNvCxnSpPr>
            <a:cxnSpLocks/>
          </p:cNvCxnSpPr>
          <p:nvPr/>
        </p:nvCxnSpPr>
        <p:spPr>
          <a:xfrm flipH="1">
            <a:off x="5532198" y="3794298"/>
            <a:ext cx="260104" cy="4275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6">
            <a:extLst>
              <a:ext uri="{FF2B5EF4-FFF2-40B4-BE49-F238E27FC236}">
                <a16:creationId xmlns:a16="http://schemas.microsoft.com/office/drawing/2014/main" id="{CBFC1353-F9EB-F943-9F7A-6D40D5A86F0C}"/>
              </a:ext>
            </a:extLst>
          </p:cNvPr>
          <p:cNvCxnSpPr>
            <a:cxnSpLocks/>
          </p:cNvCxnSpPr>
          <p:nvPr/>
        </p:nvCxnSpPr>
        <p:spPr>
          <a:xfrm flipV="1">
            <a:off x="7322675" y="2287222"/>
            <a:ext cx="0" cy="1534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20">
            <a:extLst>
              <a:ext uri="{FF2B5EF4-FFF2-40B4-BE49-F238E27FC236}">
                <a16:creationId xmlns:a16="http://schemas.microsoft.com/office/drawing/2014/main" id="{4BC76089-0B34-9C49-9CCE-E1B1D7EC4099}"/>
              </a:ext>
            </a:extLst>
          </p:cNvPr>
          <p:cNvSpPr txBox="1"/>
          <p:nvPr/>
        </p:nvSpPr>
        <p:spPr>
          <a:xfrm>
            <a:off x="7440708" y="2482345"/>
            <a:ext cx="87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2"/>
                </a:solidFill>
              </a:rPr>
              <a:t>Norm2</a:t>
            </a:r>
          </a:p>
        </p:txBody>
      </p:sp>
      <p:cxnSp>
        <p:nvCxnSpPr>
          <p:cNvPr id="16" name="Conector recto de flecha 21">
            <a:extLst>
              <a:ext uri="{FF2B5EF4-FFF2-40B4-BE49-F238E27FC236}">
                <a16:creationId xmlns:a16="http://schemas.microsoft.com/office/drawing/2014/main" id="{201FCB43-D02A-0A48-AAF1-3B9AF6692AA4}"/>
              </a:ext>
            </a:extLst>
          </p:cNvPr>
          <p:cNvCxnSpPr>
            <a:cxnSpLocks/>
          </p:cNvCxnSpPr>
          <p:nvPr/>
        </p:nvCxnSpPr>
        <p:spPr>
          <a:xfrm flipV="1">
            <a:off x="5801422" y="3077217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22">
            <a:extLst>
              <a:ext uri="{FF2B5EF4-FFF2-40B4-BE49-F238E27FC236}">
                <a16:creationId xmlns:a16="http://schemas.microsoft.com/office/drawing/2014/main" id="{80154AF7-751D-8B4A-A790-2D52C639E78A}"/>
              </a:ext>
            </a:extLst>
          </p:cNvPr>
          <p:cNvSpPr txBox="1"/>
          <p:nvPr/>
        </p:nvSpPr>
        <p:spPr>
          <a:xfrm>
            <a:off x="5449935" y="296225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Z1</a:t>
            </a:r>
          </a:p>
        </p:txBody>
      </p:sp>
      <p:cxnSp>
        <p:nvCxnSpPr>
          <p:cNvPr id="18" name="Conector recto de flecha 23">
            <a:extLst>
              <a:ext uri="{FF2B5EF4-FFF2-40B4-BE49-F238E27FC236}">
                <a16:creationId xmlns:a16="http://schemas.microsoft.com/office/drawing/2014/main" id="{EB1D1327-9C09-E447-B0B9-C31DE55FEBC3}"/>
              </a:ext>
            </a:extLst>
          </p:cNvPr>
          <p:cNvCxnSpPr>
            <a:cxnSpLocks/>
          </p:cNvCxnSpPr>
          <p:nvPr/>
        </p:nvCxnSpPr>
        <p:spPr>
          <a:xfrm flipV="1">
            <a:off x="7335172" y="382189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25">
            <a:extLst>
              <a:ext uri="{FF2B5EF4-FFF2-40B4-BE49-F238E27FC236}">
                <a16:creationId xmlns:a16="http://schemas.microsoft.com/office/drawing/2014/main" id="{0E06C4D9-B7DC-0542-8514-2B14C3EAFE44}"/>
              </a:ext>
            </a:extLst>
          </p:cNvPr>
          <p:cNvSpPr txBox="1"/>
          <p:nvPr/>
        </p:nvSpPr>
        <p:spPr>
          <a:xfrm>
            <a:off x="7855077" y="3440122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cxnSp>
        <p:nvCxnSpPr>
          <p:cNvPr id="20" name="Conector recto de flecha 26">
            <a:extLst>
              <a:ext uri="{FF2B5EF4-FFF2-40B4-BE49-F238E27FC236}">
                <a16:creationId xmlns:a16="http://schemas.microsoft.com/office/drawing/2014/main" id="{49F73C01-68BE-784F-B06D-043A3C46CDBB}"/>
              </a:ext>
            </a:extLst>
          </p:cNvPr>
          <p:cNvCxnSpPr>
            <a:cxnSpLocks/>
          </p:cNvCxnSpPr>
          <p:nvPr/>
        </p:nvCxnSpPr>
        <p:spPr>
          <a:xfrm flipH="1">
            <a:off x="6324124" y="4081488"/>
            <a:ext cx="350905" cy="510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7">
            <a:extLst>
              <a:ext uri="{FF2B5EF4-FFF2-40B4-BE49-F238E27FC236}">
                <a16:creationId xmlns:a16="http://schemas.microsoft.com/office/drawing/2014/main" id="{1CC980F9-6D16-AD4D-A446-C8EE679D15BB}"/>
              </a:ext>
            </a:extLst>
          </p:cNvPr>
          <p:cNvSpPr txBox="1"/>
          <p:nvPr/>
        </p:nvSpPr>
        <p:spPr>
          <a:xfrm>
            <a:off x="5078879" y="4218846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X1</a:t>
            </a:r>
          </a:p>
        </p:txBody>
      </p:sp>
      <p:cxnSp>
        <p:nvCxnSpPr>
          <p:cNvPr id="22" name="Conector recto de flecha 32">
            <a:extLst>
              <a:ext uri="{FF2B5EF4-FFF2-40B4-BE49-F238E27FC236}">
                <a16:creationId xmlns:a16="http://schemas.microsoft.com/office/drawing/2014/main" id="{F9242E6B-E197-3745-9728-806E2E6417C8}"/>
              </a:ext>
            </a:extLst>
          </p:cNvPr>
          <p:cNvCxnSpPr>
            <a:cxnSpLocks/>
          </p:cNvCxnSpPr>
          <p:nvPr/>
        </p:nvCxnSpPr>
        <p:spPr>
          <a:xfrm flipV="1">
            <a:off x="7311910" y="300556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34">
            <a:extLst>
              <a:ext uri="{FF2B5EF4-FFF2-40B4-BE49-F238E27FC236}">
                <a16:creationId xmlns:a16="http://schemas.microsoft.com/office/drawing/2014/main" id="{B266F84E-CEAF-FA4D-8401-4422A7DEE6DF}"/>
              </a:ext>
            </a:extLst>
          </p:cNvPr>
          <p:cNvSpPr txBox="1"/>
          <p:nvPr/>
        </p:nvSpPr>
        <p:spPr>
          <a:xfrm>
            <a:off x="7400881" y="294600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24" name="Elipse 35">
            <a:extLst>
              <a:ext uri="{FF2B5EF4-FFF2-40B4-BE49-F238E27FC236}">
                <a16:creationId xmlns:a16="http://schemas.microsoft.com/office/drawing/2014/main" id="{667AD636-8211-D348-8DE4-B3417A05FE3F}"/>
              </a:ext>
            </a:extLst>
          </p:cNvPr>
          <p:cNvSpPr/>
          <p:nvPr/>
        </p:nvSpPr>
        <p:spPr>
          <a:xfrm>
            <a:off x="5683124" y="553156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5" name="Conector recto de flecha 36">
            <a:extLst>
              <a:ext uri="{FF2B5EF4-FFF2-40B4-BE49-F238E27FC236}">
                <a16:creationId xmlns:a16="http://schemas.microsoft.com/office/drawing/2014/main" id="{4292DA27-A11E-9D46-9039-CB7CFD04D59B}"/>
              </a:ext>
            </a:extLst>
          </p:cNvPr>
          <p:cNvCxnSpPr>
            <a:cxnSpLocks/>
          </p:cNvCxnSpPr>
          <p:nvPr/>
        </p:nvCxnSpPr>
        <p:spPr>
          <a:xfrm flipV="1">
            <a:off x="5791752" y="4963256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37">
            <a:extLst>
              <a:ext uri="{FF2B5EF4-FFF2-40B4-BE49-F238E27FC236}">
                <a16:creationId xmlns:a16="http://schemas.microsoft.com/office/drawing/2014/main" id="{D07E816E-D2EF-9B4B-99D5-3973E82045E4}"/>
              </a:ext>
            </a:extLst>
          </p:cNvPr>
          <p:cNvSpPr txBox="1"/>
          <p:nvPr/>
        </p:nvSpPr>
        <p:spPr>
          <a:xfrm>
            <a:off x="5981357" y="4827650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Z0</a:t>
            </a:r>
          </a:p>
        </p:txBody>
      </p:sp>
      <p:cxnSp>
        <p:nvCxnSpPr>
          <p:cNvPr id="27" name="Conector recto de flecha 38">
            <a:extLst>
              <a:ext uri="{FF2B5EF4-FFF2-40B4-BE49-F238E27FC236}">
                <a16:creationId xmlns:a16="http://schemas.microsoft.com/office/drawing/2014/main" id="{A08D7F2C-F6BA-ED4F-B344-96DD543FD7CD}"/>
              </a:ext>
            </a:extLst>
          </p:cNvPr>
          <p:cNvCxnSpPr>
            <a:cxnSpLocks/>
          </p:cNvCxnSpPr>
          <p:nvPr/>
        </p:nvCxnSpPr>
        <p:spPr>
          <a:xfrm flipH="1">
            <a:off x="5312229" y="5657360"/>
            <a:ext cx="466071" cy="516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39">
            <a:extLst>
              <a:ext uri="{FF2B5EF4-FFF2-40B4-BE49-F238E27FC236}">
                <a16:creationId xmlns:a16="http://schemas.microsoft.com/office/drawing/2014/main" id="{BFC7A256-5BF6-D34A-9EEC-116F4CAD0F4E}"/>
              </a:ext>
            </a:extLst>
          </p:cNvPr>
          <p:cNvSpPr txBox="1"/>
          <p:nvPr/>
        </p:nvSpPr>
        <p:spPr>
          <a:xfrm>
            <a:off x="5039771" y="579030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X0</a:t>
            </a:r>
          </a:p>
        </p:txBody>
      </p:sp>
      <p:sp>
        <p:nvSpPr>
          <p:cNvPr id="29" name="Elipse 40">
            <a:extLst>
              <a:ext uri="{FF2B5EF4-FFF2-40B4-BE49-F238E27FC236}">
                <a16:creationId xmlns:a16="http://schemas.microsoft.com/office/drawing/2014/main" id="{51321D57-2F5D-7E4F-A517-9C37BA617E0D}"/>
              </a:ext>
            </a:extLst>
          </p:cNvPr>
          <p:cNvSpPr/>
          <p:nvPr/>
        </p:nvSpPr>
        <p:spPr>
          <a:xfrm>
            <a:off x="7219348" y="217465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0" name="Conector recto de flecha 41">
            <a:extLst>
              <a:ext uri="{FF2B5EF4-FFF2-40B4-BE49-F238E27FC236}">
                <a16:creationId xmlns:a16="http://schemas.microsoft.com/office/drawing/2014/main" id="{F45E1EC1-AB54-044C-BC59-A7121465CE60}"/>
              </a:ext>
            </a:extLst>
          </p:cNvPr>
          <p:cNvCxnSpPr>
            <a:cxnSpLocks/>
          </p:cNvCxnSpPr>
          <p:nvPr/>
        </p:nvCxnSpPr>
        <p:spPr>
          <a:xfrm flipV="1">
            <a:off x="7345760" y="152237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43">
            <a:extLst>
              <a:ext uri="{FF2B5EF4-FFF2-40B4-BE49-F238E27FC236}">
                <a16:creationId xmlns:a16="http://schemas.microsoft.com/office/drawing/2014/main" id="{05391A0D-F1E5-6F42-95E6-7E66101017DE}"/>
              </a:ext>
            </a:extLst>
          </p:cNvPr>
          <p:cNvCxnSpPr>
            <a:cxnSpLocks/>
          </p:cNvCxnSpPr>
          <p:nvPr/>
        </p:nvCxnSpPr>
        <p:spPr>
          <a:xfrm flipV="1">
            <a:off x="7316208" y="229448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44">
            <a:extLst>
              <a:ext uri="{FF2B5EF4-FFF2-40B4-BE49-F238E27FC236}">
                <a16:creationId xmlns:a16="http://schemas.microsoft.com/office/drawing/2014/main" id="{F7D86822-7E56-E845-8F9A-2A8CBA86F25F}"/>
              </a:ext>
            </a:extLst>
          </p:cNvPr>
          <p:cNvSpPr txBox="1"/>
          <p:nvPr/>
        </p:nvSpPr>
        <p:spPr>
          <a:xfrm>
            <a:off x="7829169" y="1934814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sp>
        <p:nvSpPr>
          <p:cNvPr id="33" name="CuadroTexto 45">
            <a:extLst>
              <a:ext uri="{FF2B5EF4-FFF2-40B4-BE49-F238E27FC236}">
                <a16:creationId xmlns:a16="http://schemas.microsoft.com/office/drawing/2014/main" id="{55E0C39A-342A-DD48-A895-D376B414E9B7}"/>
              </a:ext>
            </a:extLst>
          </p:cNvPr>
          <p:cNvSpPr txBox="1"/>
          <p:nvPr/>
        </p:nvSpPr>
        <p:spPr>
          <a:xfrm>
            <a:off x="6971855" y="1449299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34" name="Elipse 52">
            <a:extLst>
              <a:ext uri="{FF2B5EF4-FFF2-40B4-BE49-F238E27FC236}">
                <a16:creationId xmlns:a16="http://schemas.microsoft.com/office/drawing/2014/main" id="{572B5F43-5B73-D64C-9195-58AB97A8E859}"/>
              </a:ext>
            </a:extLst>
          </p:cNvPr>
          <p:cNvSpPr/>
          <p:nvPr/>
        </p:nvSpPr>
        <p:spPr>
          <a:xfrm>
            <a:off x="7190140" y="936652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5" name="Conector recto de flecha 46">
            <a:extLst>
              <a:ext uri="{FF2B5EF4-FFF2-40B4-BE49-F238E27FC236}">
                <a16:creationId xmlns:a16="http://schemas.microsoft.com/office/drawing/2014/main" id="{712EFEA6-0795-784D-9D1A-C094701FF2D7}"/>
              </a:ext>
            </a:extLst>
          </p:cNvPr>
          <p:cNvCxnSpPr>
            <a:cxnSpLocks/>
          </p:cNvCxnSpPr>
          <p:nvPr/>
        </p:nvCxnSpPr>
        <p:spPr>
          <a:xfrm flipH="1" flipV="1">
            <a:off x="7316208" y="355600"/>
            <a:ext cx="6467" cy="692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47">
            <a:extLst>
              <a:ext uri="{FF2B5EF4-FFF2-40B4-BE49-F238E27FC236}">
                <a16:creationId xmlns:a16="http://schemas.microsoft.com/office/drawing/2014/main" id="{E9EE35F6-EEC9-7A40-8FD8-EB4136662D1F}"/>
              </a:ext>
            </a:extLst>
          </p:cNvPr>
          <p:cNvCxnSpPr>
            <a:cxnSpLocks/>
          </p:cNvCxnSpPr>
          <p:nvPr/>
        </p:nvCxnSpPr>
        <p:spPr>
          <a:xfrm flipH="1">
            <a:off x="6948166" y="1060796"/>
            <a:ext cx="372100" cy="388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49">
            <a:extLst>
              <a:ext uri="{FF2B5EF4-FFF2-40B4-BE49-F238E27FC236}">
                <a16:creationId xmlns:a16="http://schemas.microsoft.com/office/drawing/2014/main" id="{46FB94D4-1283-D243-A0F9-46DD42EC47CF}"/>
              </a:ext>
            </a:extLst>
          </p:cNvPr>
          <p:cNvSpPr txBox="1"/>
          <p:nvPr/>
        </p:nvSpPr>
        <p:spPr>
          <a:xfrm>
            <a:off x="6675801" y="986526"/>
            <a:ext cx="27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Conector recto de flecha 50">
            <a:extLst>
              <a:ext uri="{FF2B5EF4-FFF2-40B4-BE49-F238E27FC236}">
                <a16:creationId xmlns:a16="http://schemas.microsoft.com/office/drawing/2014/main" id="{B85366F6-A3E0-9340-A013-F49630D0C719}"/>
              </a:ext>
            </a:extLst>
          </p:cNvPr>
          <p:cNvCxnSpPr>
            <a:cxnSpLocks/>
          </p:cNvCxnSpPr>
          <p:nvPr/>
        </p:nvCxnSpPr>
        <p:spPr>
          <a:xfrm>
            <a:off x="7305964" y="1050812"/>
            <a:ext cx="64156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51">
            <a:extLst>
              <a:ext uri="{FF2B5EF4-FFF2-40B4-BE49-F238E27FC236}">
                <a16:creationId xmlns:a16="http://schemas.microsoft.com/office/drawing/2014/main" id="{B76786E2-36A7-1141-9049-94ABA897F0AF}"/>
              </a:ext>
            </a:extLst>
          </p:cNvPr>
          <p:cNvSpPr txBox="1"/>
          <p:nvPr/>
        </p:nvSpPr>
        <p:spPr>
          <a:xfrm>
            <a:off x="7829704" y="720359"/>
            <a:ext cx="4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819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Worx - FANUC LR Mate 200iB">
            <a:extLst>
              <a:ext uri="{FF2B5EF4-FFF2-40B4-BE49-F238E27FC236}">
                <a16:creationId xmlns:a16="http://schemas.microsoft.com/office/drawing/2014/main" id="{DF95D270-42A3-4E12-9950-3DE1B4D6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73" y="761495"/>
            <a:ext cx="6059131" cy="60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8">
            <a:extLst>
              <a:ext uri="{FF2B5EF4-FFF2-40B4-BE49-F238E27FC236}">
                <a16:creationId xmlns:a16="http://schemas.microsoft.com/office/drawing/2014/main" id="{FBBA9FC5-14E3-DC46-ACCE-A6FA6A968814}"/>
              </a:ext>
            </a:extLst>
          </p:cNvPr>
          <p:cNvCxnSpPr>
            <a:cxnSpLocks/>
          </p:cNvCxnSpPr>
          <p:nvPr/>
        </p:nvCxnSpPr>
        <p:spPr>
          <a:xfrm flipH="1">
            <a:off x="3019096" y="1605695"/>
            <a:ext cx="6810105" cy="1964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866A3F81-E922-E84A-8C47-D529F17EB061}"/>
              </a:ext>
            </a:extLst>
          </p:cNvPr>
          <p:cNvCxnSpPr>
            <a:cxnSpLocks/>
          </p:cNvCxnSpPr>
          <p:nvPr/>
        </p:nvCxnSpPr>
        <p:spPr>
          <a:xfrm flipH="1" flipV="1">
            <a:off x="4836555" y="3125897"/>
            <a:ext cx="9985" cy="3552544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9">
            <a:extLst>
              <a:ext uri="{FF2B5EF4-FFF2-40B4-BE49-F238E27FC236}">
                <a16:creationId xmlns:a16="http://schemas.microsoft.com/office/drawing/2014/main" id="{C5FE8106-D824-FE40-A18F-194B19F05C52}"/>
              </a:ext>
            </a:extLst>
          </p:cNvPr>
          <p:cNvSpPr txBox="1"/>
          <p:nvPr/>
        </p:nvSpPr>
        <p:spPr>
          <a:xfrm>
            <a:off x="4152503" y="635288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64E926DB-0799-ED4A-9C40-5AF44E1B1234}"/>
              </a:ext>
            </a:extLst>
          </p:cNvPr>
          <p:cNvSpPr txBox="1"/>
          <p:nvPr/>
        </p:nvSpPr>
        <p:spPr>
          <a:xfrm>
            <a:off x="7172419" y="308302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DE93E67E-DAA7-5046-AEF1-69A5E7B8E853}"/>
              </a:ext>
            </a:extLst>
          </p:cNvPr>
          <p:cNvSpPr txBox="1"/>
          <p:nvPr/>
        </p:nvSpPr>
        <p:spPr>
          <a:xfrm>
            <a:off x="7061764" y="406624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A72AEF06-625D-474F-A4F0-4245B818ECA3}"/>
              </a:ext>
            </a:extLst>
          </p:cNvPr>
          <p:cNvSpPr txBox="1"/>
          <p:nvPr/>
        </p:nvSpPr>
        <p:spPr>
          <a:xfrm>
            <a:off x="3059152" y="160257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4</a:t>
            </a:r>
          </a:p>
        </p:txBody>
      </p:sp>
      <p:sp>
        <p:nvSpPr>
          <p:cNvPr id="21" name="CuadroTexto 9">
            <a:extLst>
              <a:ext uri="{FF2B5EF4-FFF2-40B4-BE49-F238E27FC236}">
                <a16:creationId xmlns:a16="http://schemas.microsoft.com/office/drawing/2014/main" id="{2EE703F5-1B02-B24A-91E3-E84FB5468093}"/>
              </a:ext>
            </a:extLst>
          </p:cNvPr>
          <p:cNvSpPr txBox="1"/>
          <p:nvPr/>
        </p:nvSpPr>
        <p:spPr>
          <a:xfrm>
            <a:off x="9043493" y="58276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7030A0"/>
                </a:solidFill>
              </a:rPr>
              <a:t>Eje 5</a:t>
            </a:r>
          </a:p>
        </p:txBody>
      </p:sp>
      <p:cxnSp>
        <p:nvCxnSpPr>
          <p:cNvPr id="24" name="Conector recto de flecha 14">
            <a:extLst>
              <a:ext uri="{FF2B5EF4-FFF2-40B4-BE49-F238E27FC236}">
                <a16:creationId xmlns:a16="http://schemas.microsoft.com/office/drawing/2014/main" id="{26787D90-3B8D-2E47-8D03-0C2574B9C8F8}"/>
              </a:ext>
            </a:extLst>
          </p:cNvPr>
          <p:cNvCxnSpPr>
            <a:cxnSpLocks/>
          </p:cNvCxnSpPr>
          <p:nvPr/>
        </p:nvCxnSpPr>
        <p:spPr>
          <a:xfrm flipV="1">
            <a:off x="4838285" y="3986471"/>
            <a:ext cx="678057" cy="10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14">
            <a:extLst>
              <a:ext uri="{FF2B5EF4-FFF2-40B4-BE49-F238E27FC236}">
                <a16:creationId xmlns:a16="http://schemas.microsoft.com/office/drawing/2014/main" id="{B4F75E26-998F-4148-8DC5-7327ABC11832}"/>
              </a:ext>
            </a:extLst>
          </p:cNvPr>
          <p:cNvCxnSpPr>
            <a:cxnSpLocks/>
          </p:cNvCxnSpPr>
          <p:nvPr/>
        </p:nvCxnSpPr>
        <p:spPr>
          <a:xfrm flipV="1">
            <a:off x="8189445" y="1192963"/>
            <a:ext cx="934221" cy="404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14">
            <a:extLst>
              <a:ext uri="{FF2B5EF4-FFF2-40B4-BE49-F238E27FC236}">
                <a16:creationId xmlns:a16="http://schemas.microsoft.com/office/drawing/2014/main" id="{4B71CF32-65FE-5744-A670-D1EC234CDA9E}"/>
              </a:ext>
            </a:extLst>
          </p:cNvPr>
          <p:cNvCxnSpPr>
            <a:cxnSpLocks/>
          </p:cNvCxnSpPr>
          <p:nvPr/>
        </p:nvCxnSpPr>
        <p:spPr>
          <a:xfrm flipV="1">
            <a:off x="6143338" y="696333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8EFC8A8E-FA49-DE43-905A-8F1B4AD098A0}"/>
              </a:ext>
            </a:extLst>
          </p:cNvPr>
          <p:cNvCxnSpPr>
            <a:cxnSpLocks/>
          </p:cNvCxnSpPr>
          <p:nvPr/>
        </p:nvCxnSpPr>
        <p:spPr>
          <a:xfrm flipV="1">
            <a:off x="8187075" y="732570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22">
                <a:extLst>
                  <a:ext uri="{FF2B5EF4-FFF2-40B4-BE49-F238E27FC236}">
                    <a16:creationId xmlns:a16="http://schemas.microsoft.com/office/drawing/2014/main" id="{6C777641-442E-E44E-9D77-349D1D81207B}"/>
                  </a:ext>
                </a:extLst>
              </p:cNvPr>
              <p:cNvSpPr txBox="1"/>
              <p:nvPr/>
            </p:nvSpPr>
            <p:spPr>
              <a:xfrm>
                <a:off x="4263100" y="3262268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CuadroTexto 22">
                <a:extLst>
                  <a:ext uri="{FF2B5EF4-FFF2-40B4-BE49-F238E27FC236}">
                    <a16:creationId xmlns:a16="http://schemas.microsoft.com/office/drawing/2014/main" id="{6C777641-442E-E44E-9D77-349D1D81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00" y="3262268"/>
                <a:ext cx="6992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de flecha 21">
            <a:extLst>
              <a:ext uri="{FF2B5EF4-FFF2-40B4-BE49-F238E27FC236}">
                <a16:creationId xmlns:a16="http://schemas.microsoft.com/office/drawing/2014/main" id="{4899CE2C-B931-7C4E-BC81-71359884F67B}"/>
              </a:ext>
            </a:extLst>
          </p:cNvPr>
          <p:cNvCxnSpPr>
            <a:cxnSpLocks/>
          </p:cNvCxnSpPr>
          <p:nvPr/>
        </p:nvCxnSpPr>
        <p:spPr>
          <a:xfrm flipH="1" flipV="1">
            <a:off x="4835255" y="3257013"/>
            <a:ext cx="11981" cy="749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21">
            <a:extLst>
              <a:ext uri="{FF2B5EF4-FFF2-40B4-BE49-F238E27FC236}">
                <a16:creationId xmlns:a16="http://schemas.microsoft.com/office/drawing/2014/main" id="{84B17E65-8A01-7D48-A110-FAAEA2B8172B}"/>
              </a:ext>
            </a:extLst>
          </p:cNvPr>
          <p:cNvCxnSpPr>
            <a:cxnSpLocks/>
          </p:cNvCxnSpPr>
          <p:nvPr/>
        </p:nvCxnSpPr>
        <p:spPr>
          <a:xfrm flipH="1" flipV="1">
            <a:off x="4834169" y="5520415"/>
            <a:ext cx="2386" cy="8332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14">
            <a:extLst>
              <a:ext uri="{FF2B5EF4-FFF2-40B4-BE49-F238E27FC236}">
                <a16:creationId xmlns:a16="http://schemas.microsoft.com/office/drawing/2014/main" id="{08205C6A-6517-3645-B8FA-B3B1FF17652D}"/>
              </a:ext>
            </a:extLst>
          </p:cNvPr>
          <p:cNvCxnSpPr>
            <a:cxnSpLocks/>
            <a:endCxn id="99" idx="0"/>
          </p:cNvCxnSpPr>
          <p:nvPr/>
        </p:nvCxnSpPr>
        <p:spPr>
          <a:xfrm flipV="1">
            <a:off x="4836555" y="6352885"/>
            <a:ext cx="702769" cy="5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8">
            <a:extLst>
              <a:ext uri="{FF2B5EF4-FFF2-40B4-BE49-F238E27FC236}">
                <a16:creationId xmlns:a16="http://schemas.microsoft.com/office/drawing/2014/main" id="{474E9D86-55D9-40B0-A126-51252E333733}"/>
              </a:ext>
            </a:extLst>
          </p:cNvPr>
          <p:cNvCxnSpPr>
            <a:cxnSpLocks/>
          </p:cNvCxnSpPr>
          <p:nvPr/>
        </p:nvCxnSpPr>
        <p:spPr>
          <a:xfrm flipH="1">
            <a:off x="5268755" y="3349375"/>
            <a:ext cx="1960502" cy="126898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8">
            <a:extLst>
              <a:ext uri="{FF2B5EF4-FFF2-40B4-BE49-F238E27FC236}">
                <a16:creationId xmlns:a16="http://schemas.microsoft.com/office/drawing/2014/main" id="{43713EFB-DC5D-4F28-88FE-ADE7F9293BF5}"/>
              </a:ext>
            </a:extLst>
          </p:cNvPr>
          <p:cNvCxnSpPr>
            <a:cxnSpLocks/>
          </p:cNvCxnSpPr>
          <p:nvPr/>
        </p:nvCxnSpPr>
        <p:spPr>
          <a:xfrm flipH="1">
            <a:off x="5177313" y="917264"/>
            <a:ext cx="2062992" cy="1295429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8">
            <a:extLst>
              <a:ext uri="{FF2B5EF4-FFF2-40B4-BE49-F238E27FC236}">
                <a16:creationId xmlns:a16="http://schemas.microsoft.com/office/drawing/2014/main" id="{170DF469-33EE-48E1-AAED-3D27164C7585}"/>
              </a:ext>
            </a:extLst>
          </p:cNvPr>
          <p:cNvCxnSpPr>
            <a:cxnSpLocks/>
          </p:cNvCxnSpPr>
          <p:nvPr/>
        </p:nvCxnSpPr>
        <p:spPr>
          <a:xfrm flipH="1">
            <a:off x="7555884" y="992091"/>
            <a:ext cx="1557496" cy="103110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8">
            <a:extLst>
              <a:ext uri="{FF2B5EF4-FFF2-40B4-BE49-F238E27FC236}">
                <a16:creationId xmlns:a16="http://schemas.microsoft.com/office/drawing/2014/main" id="{9D623E34-F7B0-4511-A6ED-8F7EE5BD0D20}"/>
              </a:ext>
            </a:extLst>
          </p:cNvPr>
          <p:cNvCxnSpPr>
            <a:cxnSpLocks/>
          </p:cNvCxnSpPr>
          <p:nvPr/>
        </p:nvCxnSpPr>
        <p:spPr>
          <a:xfrm flipH="1" flipV="1">
            <a:off x="7845369" y="668198"/>
            <a:ext cx="683413" cy="1905267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1">
            <a:extLst>
              <a:ext uri="{FF2B5EF4-FFF2-40B4-BE49-F238E27FC236}">
                <a16:creationId xmlns:a16="http://schemas.microsoft.com/office/drawing/2014/main" id="{03463371-60B6-F64E-AD30-EF632A05FE96}"/>
              </a:ext>
            </a:extLst>
          </p:cNvPr>
          <p:cNvCxnSpPr>
            <a:cxnSpLocks/>
          </p:cNvCxnSpPr>
          <p:nvPr/>
        </p:nvCxnSpPr>
        <p:spPr>
          <a:xfrm flipV="1">
            <a:off x="6172639" y="3609718"/>
            <a:ext cx="620445" cy="415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14">
            <a:extLst>
              <a:ext uri="{FF2B5EF4-FFF2-40B4-BE49-F238E27FC236}">
                <a16:creationId xmlns:a16="http://schemas.microsoft.com/office/drawing/2014/main" id="{1459FBF0-0CE8-4D18-9DFA-6BC1A6A9437B}"/>
              </a:ext>
            </a:extLst>
          </p:cNvPr>
          <p:cNvCxnSpPr>
            <a:cxnSpLocks/>
          </p:cNvCxnSpPr>
          <p:nvPr/>
        </p:nvCxnSpPr>
        <p:spPr>
          <a:xfrm flipH="1" flipV="1">
            <a:off x="6172639" y="3376253"/>
            <a:ext cx="12353" cy="648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22">
                <a:extLst>
                  <a:ext uri="{FF2B5EF4-FFF2-40B4-BE49-F238E27FC236}">
                    <a16:creationId xmlns:a16="http://schemas.microsoft.com/office/drawing/2014/main" id="{D7ADA1C5-D149-491C-A40F-B0DA1B92A583}"/>
                  </a:ext>
                </a:extLst>
              </p:cNvPr>
              <p:cNvSpPr txBox="1"/>
              <p:nvPr/>
            </p:nvSpPr>
            <p:spPr>
              <a:xfrm>
                <a:off x="6575351" y="3705129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CuadroTexto 22">
                <a:extLst>
                  <a:ext uri="{FF2B5EF4-FFF2-40B4-BE49-F238E27FC236}">
                    <a16:creationId xmlns:a16="http://schemas.microsoft.com/office/drawing/2014/main" id="{D7ADA1C5-D149-491C-A40F-B0DA1B92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51" y="3705129"/>
                <a:ext cx="6992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recto de flecha 21">
            <a:extLst>
              <a:ext uri="{FF2B5EF4-FFF2-40B4-BE49-F238E27FC236}">
                <a16:creationId xmlns:a16="http://schemas.microsoft.com/office/drawing/2014/main" id="{312F2398-6C77-40B8-88E8-AF69660A116A}"/>
              </a:ext>
            </a:extLst>
          </p:cNvPr>
          <p:cNvCxnSpPr>
            <a:cxnSpLocks/>
          </p:cNvCxnSpPr>
          <p:nvPr/>
        </p:nvCxnSpPr>
        <p:spPr>
          <a:xfrm flipV="1">
            <a:off x="6172638" y="1175324"/>
            <a:ext cx="620445" cy="415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9">
            <a:extLst>
              <a:ext uri="{FF2B5EF4-FFF2-40B4-BE49-F238E27FC236}">
                <a16:creationId xmlns:a16="http://schemas.microsoft.com/office/drawing/2014/main" id="{C7CD1184-D73E-449C-8AE7-0C2B129662F7}"/>
              </a:ext>
            </a:extLst>
          </p:cNvPr>
          <p:cNvSpPr txBox="1"/>
          <p:nvPr/>
        </p:nvSpPr>
        <p:spPr>
          <a:xfrm>
            <a:off x="7696464" y="36896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7030A0"/>
                </a:solidFill>
              </a:rPr>
              <a:t>Eje 6</a:t>
            </a:r>
          </a:p>
        </p:txBody>
      </p:sp>
      <p:cxnSp>
        <p:nvCxnSpPr>
          <p:cNvPr id="80" name="Conector recto de flecha 14">
            <a:extLst>
              <a:ext uri="{FF2B5EF4-FFF2-40B4-BE49-F238E27FC236}">
                <a16:creationId xmlns:a16="http://schemas.microsoft.com/office/drawing/2014/main" id="{1D0C0C91-3DF2-4394-8061-12EE5B78B072}"/>
              </a:ext>
            </a:extLst>
          </p:cNvPr>
          <p:cNvCxnSpPr>
            <a:cxnSpLocks/>
          </p:cNvCxnSpPr>
          <p:nvPr/>
        </p:nvCxnSpPr>
        <p:spPr>
          <a:xfrm flipV="1">
            <a:off x="8367971" y="1983938"/>
            <a:ext cx="612697" cy="26251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21">
            <a:extLst>
              <a:ext uri="{FF2B5EF4-FFF2-40B4-BE49-F238E27FC236}">
                <a16:creationId xmlns:a16="http://schemas.microsoft.com/office/drawing/2014/main" id="{C5C0E429-0D9A-BF40-BBE7-8BD2B91E20C9}"/>
              </a:ext>
            </a:extLst>
          </p:cNvPr>
          <p:cNvCxnSpPr>
            <a:cxnSpLocks/>
          </p:cNvCxnSpPr>
          <p:nvPr/>
        </p:nvCxnSpPr>
        <p:spPr>
          <a:xfrm>
            <a:off x="8418149" y="2264488"/>
            <a:ext cx="238406" cy="5806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22">
                <a:extLst>
                  <a:ext uri="{FF2B5EF4-FFF2-40B4-BE49-F238E27FC236}">
                    <a16:creationId xmlns:a16="http://schemas.microsoft.com/office/drawing/2014/main" id="{CD7CDF14-A5ED-461D-9A8E-B9F431BF6E9A}"/>
                  </a:ext>
                </a:extLst>
              </p:cNvPr>
              <p:cNvSpPr txBox="1"/>
              <p:nvPr/>
            </p:nvSpPr>
            <p:spPr>
              <a:xfrm>
                <a:off x="6319804" y="856975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CuadroTexto 22">
                <a:extLst>
                  <a:ext uri="{FF2B5EF4-FFF2-40B4-BE49-F238E27FC236}">
                    <a16:creationId xmlns:a16="http://schemas.microsoft.com/office/drawing/2014/main" id="{CD7CDF14-A5ED-461D-9A8E-B9F431BF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04" y="856975"/>
                <a:ext cx="6992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22">
                <a:extLst>
                  <a:ext uri="{FF2B5EF4-FFF2-40B4-BE49-F238E27FC236}">
                    <a16:creationId xmlns:a16="http://schemas.microsoft.com/office/drawing/2014/main" id="{D4ECFA03-B08F-4A51-BA61-5EA28C05D917}"/>
                  </a:ext>
                </a:extLst>
              </p:cNvPr>
              <p:cNvSpPr txBox="1"/>
              <p:nvPr/>
            </p:nvSpPr>
            <p:spPr>
              <a:xfrm>
                <a:off x="8755863" y="1561639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CuadroTexto 22">
                <a:extLst>
                  <a:ext uri="{FF2B5EF4-FFF2-40B4-BE49-F238E27FC236}">
                    <a16:creationId xmlns:a16="http://schemas.microsoft.com/office/drawing/2014/main" id="{D4ECFA03-B08F-4A51-BA61-5EA28C05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63" y="1561639"/>
                <a:ext cx="6992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recto de flecha 21">
            <a:extLst>
              <a:ext uri="{FF2B5EF4-FFF2-40B4-BE49-F238E27FC236}">
                <a16:creationId xmlns:a16="http://schemas.microsoft.com/office/drawing/2014/main" id="{86BB0259-D166-4473-9851-702F6603E583}"/>
              </a:ext>
            </a:extLst>
          </p:cNvPr>
          <p:cNvCxnSpPr>
            <a:cxnSpLocks/>
          </p:cNvCxnSpPr>
          <p:nvPr/>
        </p:nvCxnSpPr>
        <p:spPr>
          <a:xfrm flipV="1">
            <a:off x="8211695" y="1591035"/>
            <a:ext cx="788546" cy="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21">
            <a:extLst>
              <a:ext uri="{FF2B5EF4-FFF2-40B4-BE49-F238E27FC236}">
                <a16:creationId xmlns:a16="http://schemas.microsoft.com/office/drawing/2014/main" id="{D76B4EA2-8D27-462B-B51C-F01CFEA831DC}"/>
              </a:ext>
            </a:extLst>
          </p:cNvPr>
          <p:cNvCxnSpPr>
            <a:cxnSpLocks/>
          </p:cNvCxnSpPr>
          <p:nvPr/>
        </p:nvCxnSpPr>
        <p:spPr>
          <a:xfrm flipV="1">
            <a:off x="8207331" y="1185186"/>
            <a:ext cx="620445" cy="415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uadroTexto 22">
                <a:extLst>
                  <a:ext uri="{FF2B5EF4-FFF2-40B4-BE49-F238E27FC236}">
                    <a16:creationId xmlns:a16="http://schemas.microsoft.com/office/drawing/2014/main" id="{9FE594AF-9C50-4402-8AFA-ACA2383205F3}"/>
                  </a:ext>
                </a:extLst>
              </p:cNvPr>
              <p:cNvSpPr txBox="1"/>
              <p:nvPr/>
            </p:nvSpPr>
            <p:spPr>
              <a:xfrm>
                <a:off x="8356845" y="823959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9" name="CuadroTexto 22">
                <a:extLst>
                  <a:ext uri="{FF2B5EF4-FFF2-40B4-BE49-F238E27FC236}">
                    <a16:creationId xmlns:a16="http://schemas.microsoft.com/office/drawing/2014/main" id="{9FE594AF-9C50-4402-8AFA-ACA23832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845" y="823959"/>
                <a:ext cx="6992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recto de flecha 21">
            <a:extLst>
              <a:ext uri="{FF2B5EF4-FFF2-40B4-BE49-F238E27FC236}">
                <a16:creationId xmlns:a16="http://schemas.microsoft.com/office/drawing/2014/main" id="{A31A1295-B8F3-4A9C-9044-D36DB18DC123}"/>
              </a:ext>
            </a:extLst>
          </p:cNvPr>
          <p:cNvCxnSpPr>
            <a:cxnSpLocks/>
          </p:cNvCxnSpPr>
          <p:nvPr/>
        </p:nvCxnSpPr>
        <p:spPr>
          <a:xfrm>
            <a:off x="8191440" y="1581812"/>
            <a:ext cx="210832" cy="5240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uadroTexto 22">
                <a:extLst>
                  <a:ext uri="{FF2B5EF4-FFF2-40B4-BE49-F238E27FC236}">
                    <a16:creationId xmlns:a16="http://schemas.microsoft.com/office/drawing/2014/main" id="{766D0387-37FC-4561-B86F-74D3749F11A7}"/>
                  </a:ext>
                </a:extLst>
              </p:cNvPr>
              <p:cNvSpPr txBox="1"/>
              <p:nvPr/>
            </p:nvSpPr>
            <p:spPr>
              <a:xfrm>
                <a:off x="7802534" y="1930416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6" name="CuadroTexto 22">
                <a:extLst>
                  <a:ext uri="{FF2B5EF4-FFF2-40B4-BE49-F238E27FC236}">
                    <a16:creationId xmlns:a16="http://schemas.microsoft.com/office/drawing/2014/main" id="{766D0387-37FC-4561-B86F-74D3749F1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534" y="1930416"/>
                <a:ext cx="6992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uadroTexto 22">
                <a:extLst>
                  <a:ext uri="{FF2B5EF4-FFF2-40B4-BE49-F238E27FC236}">
                    <a16:creationId xmlns:a16="http://schemas.microsoft.com/office/drawing/2014/main" id="{0A012604-F0B0-4F10-80EA-0D37D2A40051}"/>
                  </a:ext>
                </a:extLst>
              </p:cNvPr>
              <p:cNvSpPr txBox="1"/>
              <p:nvPr/>
            </p:nvSpPr>
            <p:spPr>
              <a:xfrm>
                <a:off x="8269158" y="2751045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O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7" name="CuadroTexto 22">
                <a:extLst>
                  <a:ext uri="{FF2B5EF4-FFF2-40B4-BE49-F238E27FC236}">
                    <a16:creationId xmlns:a16="http://schemas.microsoft.com/office/drawing/2014/main" id="{0A012604-F0B0-4F10-80EA-0D37D2A40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8" y="2751045"/>
                <a:ext cx="6992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uadroTexto 22">
                <a:extLst>
                  <a:ext uri="{FF2B5EF4-FFF2-40B4-BE49-F238E27FC236}">
                    <a16:creationId xmlns:a16="http://schemas.microsoft.com/office/drawing/2014/main" id="{46E74AB7-7C49-4EA7-A33C-74E91985AF13}"/>
                  </a:ext>
                </a:extLst>
              </p:cNvPr>
              <p:cNvSpPr txBox="1"/>
              <p:nvPr/>
            </p:nvSpPr>
            <p:spPr>
              <a:xfrm>
                <a:off x="5032169" y="3986471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8" name="CuadroTexto 22">
                <a:extLst>
                  <a:ext uri="{FF2B5EF4-FFF2-40B4-BE49-F238E27FC236}">
                    <a16:creationId xmlns:a16="http://schemas.microsoft.com/office/drawing/2014/main" id="{46E74AB7-7C49-4EA7-A33C-74E91985A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69" y="3986471"/>
                <a:ext cx="69922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uadroTexto 22">
                <a:extLst>
                  <a:ext uri="{FF2B5EF4-FFF2-40B4-BE49-F238E27FC236}">
                    <a16:creationId xmlns:a16="http://schemas.microsoft.com/office/drawing/2014/main" id="{89F07A59-25AE-498B-9E87-E51A83D8B098}"/>
                  </a:ext>
                </a:extLst>
              </p:cNvPr>
              <p:cNvSpPr txBox="1"/>
              <p:nvPr/>
            </p:nvSpPr>
            <p:spPr>
              <a:xfrm>
                <a:off x="5189713" y="6352885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9" name="CuadroTexto 22">
                <a:extLst>
                  <a:ext uri="{FF2B5EF4-FFF2-40B4-BE49-F238E27FC236}">
                    <a16:creationId xmlns:a16="http://schemas.microsoft.com/office/drawing/2014/main" id="{89F07A59-25AE-498B-9E87-E51A83D8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13" y="6352885"/>
                <a:ext cx="69922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uadroTexto 22">
                <a:extLst>
                  <a:ext uri="{FF2B5EF4-FFF2-40B4-BE49-F238E27FC236}">
                    <a16:creationId xmlns:a16="http://schemas.microsoft.com/office/drawing/2014/main" id="{B3287001-C112-4D75-9341-273B6DA03B46}"/>
                  </a:ext>
                </a:extLst>
              </p:cNvPr>
              <p:cNvSpPr txBox="1"/>
              <p:nvPr/>
            </p:nvSpPr>
            <p:spPr>
              <a:xfrm>
                <a:off x="5970193" y="3041258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CuadroTexto 22">
                <a:extLst>
                  <a:ext uri="{FF2B5EF4-FFF2-40B4-BE49-F238E27FC236}">
                    <a16:creationId xmlns:a16="http://schemas.microsoft.com/office/drawing/2014/main" id="{B3287001-C112-4D75-9341-273B6DA0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193" y="3041258"/>
                <a:ext cx="69922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uadroTexto 22">
                <a:extLst>
                  <a:ext uri="{FF2B5EF4-FFF2-40B4-BE49-F238E27FC236}">
                    <a16:creationId xmlns:a16="http://schemas.microsoft.com/office/drawing/2014/main" id="{D476337B-BAC4-4BC1-A693-9C531013F64C}"/>
                  </a:ext>
                </a:extLst>
              </p:cNvPr>
              <p:cNvSpPr txBox="1"/>
              <p:nvPr/>
            </p:nvSpPr>
            <p:spPr>
              <a:xfrm>
                <a:off x="5599760" y="559712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2" name="CuadroTexto 22">
                <a:extLst>
                  <a:ext uri="{FF2B5EF4-FFF2-40B4-BE49-F238E27FC236}">
                    <a16:creationId xmlns:a16="http://schemas.microsoft.com/office/drawing/2014/main" id="{D476337B-BAC4-4BC1-A693-9C531013F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760" y="559712"/>
                <a:ext cx="6992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uadroTexto 22">
                <a:extLst>
                  <a:ext uri="{FF2B5EF4-FFF2-40B4-BE49-F238E27FC236}">
                    <a16:creationId xmlns:a16="http://schemas.microsoft.com/office/drawing/2014/main" id="{27C167C3-D4D0-4EA9-BE87-7AC088EAF18E}"/>
                  </a:ext>
                </a:extLst>
              </p:cNvPr>
              <p:cNvSpPr txBox="1"/>
              <p:nvPr/>
            </p:nvSpPr>
            <p:spPr>
              <a:xfrm>
                <a:off x="8933538" y="1146901"/>
                <a:ext cx="69922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3" name="CuadroTexto 22">
                <a:extLst>
                  <a:ext uri="{FF2B5EF4-FFF2-40B4-BE49-F238E27FC236}">
                    <a16:creationId xmlns:a16="http://schemas.microsoft.com/office/drawing/2014/main" id="{27C167C3-D4D0-4EA9-BE87-7AC088EAF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538" y="1146901"/>
                <a:ext cx="69922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uadroTexto 22">
                <a:extLst>
                  <a:ext uri="{FF2B5EF4-FFF2-40B4-BE49-F238E27FC236}">
                    <a16:creationId xmlns:a16="http://schemas.microsoft.com/office/drawing/2014/main" id="{5C2CCB15-65DD-4D94-B092-A30E44461678}"/>
                  </a:ext>
                </a:extLst>
              </p:cNvPr>
              <p:cNvSpPr txBox="1"/>
              <p:nvPr/>
            </p:nvSpPr>
            <p:spPr>
              <a:xfrm>
                <a:off x="8001915" y="514374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" name="CuadroTexto 22">
                <a:extLst>
                  <a:ext uri="{FF2B5EF4-FFF2-40B4-BE49-F238E27FC236}">
                    <a16:creationId xmlns:a16="http://schemas.microsoft.com/office/drawing/2014/main" id="{5C2CCB15-65DD-4D94-B092-A30E444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15" y="514374"/>
                <a:ext cx="69922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uadroTexto 22">
                <a:extLst>
                  <a:ext uri="{FF2B5EF4-FFF2-40B4-BE49-F238E27FC236}">
                    <a16:creationId xmlns:a16="http://schemas.microsoft.com/office/drawing/2014/main" id="{BCC2227A-B359-46EA-B9E0-D5E1B7FDA5DF}"/>
                  </a:ext>
                </a:extLst>
              </p:cNvPr>
              <p:cNvSpPr txBox="1"/>
              <p:nvPr/>
            </p:nvSpPr>
            <p:spPr>
              <a:xfrm>
                <a:off x="8668664" y="1937958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O" dirty="0">
                  <a:solidFill>
                    <a:srgbClr val="FF3300"/>
                  </a:solidFill>
                </a:endParaRPr>
              </a:p>
            </p:txBody>
          </p:sp>
        </mc:Choice>
        <mc:Fallback>
          <p:sp>
            <p:nvSpPr>
              <p:cNvPr id="105" name="CuadroTexto 22">
                <a:extLst>
                  <a:ext uri="{FF2B5EF4-FFF2-40B4-BE49-F238E27FC236}">
                    <a16:creationId xmlns:a16="http://schemas.microsoft.com/office/drawing/2014/main" id="{BCC2227A-B359-46EA-B9E0-D5E1B7FD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664" y="1937958"/>
                <a:ext cx="69922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uadroTexto 22">
                <a:extLst>
                  <a:ext uri="{FF2B5EF4-FFF2-40B4-BE49-F238E27FC236}">
                    <a16:creationId xmlns:a16="http://schemas.microsoft.com/office/drawing/2014/main" id="{5298D992-4ADB-4CCF-9615-9611DEB0E318}"/>
                  </a:ext>
                </a:extLst>
              </p:cNvPr>
              <p:cNvSpPr txBox="1"/>
              <p:nvPr/>
            </p:nvSpPr>
            <p:spPr>
              <a:xfrm>
                <a:off x="4263100" y="5345223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6" name="CuadroTexto 22">
                <a:extLst>
                  <a:ext uri="{FF2B5EF4-FFF2-40B4-BE49-F238E27FC236}">
                    <a16:creationId xmlns:a16="http://schemas.microsoft.com/office/drawing/2014/main" id="{5298D992-4ADB-4CCF-9615-9611DEB0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00" y="5345223"/>
                <a:ext cx="69922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ector recto de flecha 21">
            <a:extLst>
              <a:ext uri="{FF2B5EF4-FFF2-40B4-BE49-F238E27FC236}">
                <a16:creationId xmlns:a16="http://schemas.microsoft.com/office/drawing/2014/main" id="{D1F4AA31-743F-4582-A04D-1D0E59595402}"/>
              </a:ext>
            </a:extLst>
          </p:cNvPr>
          <p:cNvCxnSpPr>
            <a:cxnSpLocks/>
          </p:cNvCxnSpPr>
          <p:nvPr/>
        </p:nvCxnSpPr>
        <p:spPr>
          <a:xfrm flipH="1">
            <a:off x="7958293" y="2224639"/>
            <a:ext cx="480101" cy="3846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uadroTexto 22">
                <a:extLst>
                  <a:ext uri="{FF2B5EF4-FFF2-40B4-BE49-F238E27FC236}">
                    <a16:creationId xmlns:a16="http://schemas.microsoft.com/office/drawing/2014/main" id="{11038FF5-FC56-4157-A60B-AC5E5F1E3C8B}"/>
                  </a:ext>
                </a:extLst>
              </p:cNvPr>
              <p:cNvSpPr txBox="1"/>
              <p:nvPr/>
            </p:nvSpPr>
            <p:spPr>
              <a:xfrm>
                <a:off x="7689534" y="2510373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s-CO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1" name="CuadroTexto 22">
                <a:extLst>
                  <a:ext uri="{FF2B5EF4-FFF2-40B4-BE49-F238E27FC236}">
                    <a16:creationId xmlns:a16="http://schemas.microsoft.com/office/drawing/2014/main" id="{11038FF5-FC56-4157-A60B-AC5E5F1E3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534" y="2510373"/>
                <a:ext cx="69922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ector recto de flecha 21">
            <a:extLst>
              <a:ext uri="{FF2B5EF4-FFF2-40B4-BE49-F238E27FC236}">
                <a16:creationId xmlns:a16="http://schemas.microsoft.com/office/drawing/2014/main" id="{C5723831-A8B0-4AE2-9346-7091105B4567}"/>
              </a:ext>
            </a:extLst>
          </p:cNvPr>
          <p:cNvCxnSpPr>
            <a:cxnSpLocks/>
          </p:cNvCxnSpPr>
          <p:nvPr/>
        </p:nvCxnSpPr>
        <p:spPr>
          <a:xfrm flipV="1">
            <a:off x="4838285" y="5856925"/>
            <a:ext cx="661142" cy="4814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CuadroTexto 22">
                <a:extLst>
                  <a:ext uri="{FF2B5EF4-FFF2-40B4-BE49-F238E27FC236}">
                    <a16:creationId xmlns:a16="http://schemas.microsoft.com/office/drawing/2014/main" id="{7BF316F7-3744-48F0-9573-99A1556FA875}"/>
                  </a:ext>
                </a:extLst>
              </p:cNvPr>
              <p:cNvSpPr txBox="1"/>
              <p:nvPr/>
            </p:nvSpPr>
            <p:spPr>
              <a:xfrm>
                <a:off x="5306956" y="5784425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6" name="CuadroTexto 22">
                <a:extLst>
                  <a:ext uri="{FF2B5EF4-FFF2-40B4-BE49-F238E27FC236}">
                    <a16:creationId xmlns:a16="http://schemas.microsoft.com/office/drawing/2014/main" id="{7BF316F7-3744-48F0-9573-99A1556FA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56" y="5784425"/>
                <a:ext cx="69922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7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48E1D1AE-6494-334E-B9EE-78E526D3D443}"/>
              </a:ext>
            </a:extLst>
          </p:cNvPr>
          <p:cNvCxnSpPr>
            <a:cxnSpLocks/>
          </p:cNvCxnSpPr>
          <p:nvPr/>
        </p:nvCxnSpPr>
        <p:spPr>
          <a:xfrm flipV="1">
            <a:off x="5964936" y="1218920"/>
            <a:ext cx="475633" cy="3098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40">
            <a:extLst>
              <a:ext uri="{FF2B5EF4-FFF2-40B4-BE49-F238E27FC236}">
                <a16:creationId xmlns:a16="http://schemas.microsoft.com/office/drawing/2014/main" id="{9B57B2B6-00F9-5F48-B4B4-EAEA0586ED35}"/>
              </a:ext>
            </a:extLst>
          </p:cNvPr>
          <p:cNvSpPr/>
          <p:nvPr/>
        </p:nvSpPr>
        <p:spPr>
          <a:xfrm>
            <a:off x="4625607" y="2171618"/>
            <a:ext cx="329809" cy="3469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Elipse 40">
            <a:extLst>
              <a:ext uri="{FF2B5EF4-FFF2-40B4-BE49-F238E27FC236}">
                <a16:creationId xmlns:a16="http://schemas.microsoft.com/office/drawing/2014/main" id="{D67E4756-4FE9-004F-8C1A-9242B8CC84DD}"/>
              </a:ext>
            </a:extLst>
          </p:cNvPr>
          <p:cNvSpPr/>
          <p:nvPr/>
        </p:nvSpPr>
        <p:spPr>
          <a:xfrm>
            <a:off x="5023444" y="3635758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53D095F-5ACC-A246-A460-7854165F58EE}"/>
              </a:ext>
            </a:extLst>
          </p:cNvPr>
          <p:cNvCxnSpPr>
            <a:cxnSpLocks/>
          </p:cNvCxnSpPr>
          <p:nvPr/>
        </p:nvCxnSpPr>
        <p:spPr>
          <a:xfrm flipV="1">
            <a:off x="4061722" y="4468630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226FE1FD-EBF8-EB48-9851-B1D3A0D7EA9C}"/>
              </a:ext>
            </a:extLst>
          </p:cNvPr>
          <p:cNvCxnSpPr>
            <a:cxnSpLocks/>
          </p:cNvCxnSpPr>
          <p:nvPr/>
        </p:nvCxnSpPr>
        <p:spPr>
          <a:xfrm>
            <a:off x="4061722" y="5418675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45">
            <a:extLst>
              <a:ext uri="{FF2B5EF4-FFF2-40B4-BE49-F238E27FC236}">
                <a16:creationId xmlns:a16="http://schemas.microsoft.com/office/drawing/2014/main" id="{0B7A0F03-0A22-5941-94F0-E1167DA02442}"/>
              </a:ext>
            </a:extLst>
          </p:cNvPr>
          <p:cNvSpPr txBox="1"/>
          <p:nvPr/>
        </p:nvSpPr>
        <p:spPr>
          <a:xfrm>
            <a:off x="4625931" y="5301774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sp>
        <p:nvSpPr>
          <p:cNvPr id="34" name="CuadroTexto 22">
            <a:extLst>
              <a:ext uri="{FF2B5EF4-FFF2-40B4-BE49-F238E27FC236}">
                <a16:creationId xmlns:a16="http://schemas.microsoft.com/office/drawing/2014/main" id="{6EBD4C8B-2109-1145-9F79-46EB134FF744}"/>
              </a:ext>
            </a:extLst>
          </p:cNvPr>
          <p:cNvSpPr txBox="1"/>
          <p:nvPr/>
        </p:nvSpPr>
        <p:spPr>
          <a:xfrm>
            <a:off x="3747375" y="4576561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35111178-AF84-2C47-9D79-04B79880AC85}"/>
              </a:ext>
            </a:extLst>
          </p:cNvPr>
          <p:cNvCxnSpPr>
            <a:cxnSpLocks/>
          </p:cNvCxnSpPr>
          <p:nvPr/>
        </p:nvCxnSpPr>
        <p:spPr>
          <a:xfrm flipH="1">
            <a:off x="5194751" y="1530537"/>
            <a:ext cx="777714" cy="226494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9EE185F7-32B6-CD43-BF32-F3BA5A792839}"/>
              </a:ext>
            </a:extLst>
          </p:cNvPr>
          <p:cNvCxnSpPr>
            <a:cxnSpLocks/>
          </p:cNvCxnSpPr>
          <p:nvPr/>
        </p:nvCxnSpPr>
        <p:spPr>
          <a:xfrm flipH="1">
            <a:off x="4060364" y="3774163"/>
            <a:ext cx="8553" cy="164451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0766393-9239-9943-B8D1-D9A44DC28A9A}"/>
              </a:ext>
            </a:extLst>
          </p:cNvPr>
          <p:cNvCxnSpPr>
            <a:cxnSpLocks/>
          </p:cNvCxnSpPr>
          <p:nvPr/>
        </p:nvCxnSpPr>
        <p:spPr>
          <a:xfrm>
            <a:off x="4068917" y="3756854"/>
            <a:ext cx="1114029" cy="132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25AC0AC7-623F-824A-8FB3-DE09D052988B}"/>
              </a:ext>
            </a:extLst>
          </p:cNvPr>
          <p:cNvCxnSpPr>
            <a:cxnSpLocks/>
          </p:cNvCxnSpPr>
          <p:nvPr/>
        </p:nvCxnSpPr>
        <p:spPr>
          <a:xfrm flipH="1" flipV="1">
            <a:off x="4811366" y="2365666"/>
            <a:ext cx="371580" cy="14353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8B3240AD-6235-304F-8256-91453CFDAD61}"/>
              </a:ext>
            </a:extLst>
          </p:cNvPr>
          <p:cNvCxnSpPr>
            <a:cxnSpLocks/>
          </p:cNvCxnSpPr>
          <p:nvPr/>
        </p:nvCxnSpPr>
        <p:spPr>
          <a:xfrm flipV="1">
            <a:off x="4811366" y="2171617"/>
            <a:ext cx="786867" cy="191394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ylinder 53">
            <a:extLst>
              <a:ext uri="{FF2B5EF4-FFF2-40B4-BE49-F238E27FC236}">
                <a16:creationId xmlns:a16="http://schemas.microsoft.com/office/drawing/2014/main" id="{060A9588-17BD-C748-9C93-97EC6230994F}"/>
              </a:ext>
            </a:extLst>
          </p:cNvPr>
          <p:cNvSpPr/>
          <p:nvPr/>
        </p:nvSpPr>
        <p:spPr>
          <a:xfrm>
            <a:off x="3845191" y="3542602"/>
            <a:ext cx="411938" cy="516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CuadroTexto 45">
            <a:extLst>
              <a:ext uri="{FF2B5EF4-FFF2-40B4-BE49-F238E27FC236}">
                <a16:creationId xmlns:a16="http://schemas.microsoft.com/office/drawing/2014/main" id="{30EA4A0C-B565-EC41-8619-68237F35989F}"/>
              </a:ext>
            </a:extLst>
          </p:cNvPr>
          <p:cNvSpPr txBox="1"/>
          <p:nvPr/>
        </p:nvSpPr>
        <p:spPr>
          <a:xfrm>
            <a:off x="5927093" y="1511452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C8B46392-68F4-3D49-94D9-F096B5204BF1}"/>
              </a:ext>
            </a:extLst>
          </p:cNvPr>
          <p:cNvCxnSpPr>
            <a:cxnSpLocks/>
          </p:cNvCxnSpPr>
          <p:nvPr/>
        </p:nvCxnSpPr>
        <p:spPr>
          <a:xfrm flipV="1">
            <a:off x="4808435" y="1530537"/>
            <a:ext cx="1164030" cy="84004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C9F3A50E-DCC4-D34C-94F5-909294C68F90}"/>
              </a:ext>
            </a:extLst>
          </p:cNvPr>
          <p:cNvCxnSpPr>
            <a:cxnSpLocks/>
          </p:cNvCxnSpPr>
          <p:nvPr/>
        </p:nvCxnSpPr>
        <p:spPr>
          <a:xfrm flipV="1">
            <a:off x="5199141" y="2956070"/>
            <a:ext cx="0" cy="814018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gen 82">
            <a:extLst>
              <a:ext uri="{FF2B5EF4-FFF2-40B4-BE49-F238E27FC236}">
                <a16:creationId xmlns:a16="http://schemas.microsoft.com/office/drawing/2014/main" id="{5D37F072-87AE-9848-92B4-9227300066BB}"/>
              </a:ext>
            </a:extLst>
          </p:cNvPr>
          <p:cNvSpPr/>
          <p:nvPr/>
        </p:nvSpPr>
        <p:spPr>
          <a:xfrm rot="17891351">
            <a:off x="4752881" y="3136112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Bogen 83">
            <a:extLst>
              <a:ext uri="{FF2B5EF4-FFF2-40B4-BE49-F238E27FC236}">
                <a16:creationId xmlns:a16="http://schemas.microsoft.com/office/drawing/2014/main" id="{7788289D-EAC7-5C48-B31C-E83D11D451DE}"/>
              </a:ext>
            </a:extLst>
          </p:cNvPr>
          <p:cNvSpPr/>
          <p:nvPr/>
        </p:nvSpPr>
        <p:spPr>
          <a:xfrm rot="1101786">
            <a:off x="4791577" y="1893601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/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blipFill>
                <a:blip r:embed="rId2"/>
                <a:stretch>
                  <a:fillRect l="-18750" r="-6250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/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blipFill>
                <a:blip r:embed="rId3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7EAB6836-05FE-3F4E-9E61-A1B6DC657F0A}"/>
              </a:ext>
            </a:extLst>
          </p:cNvPr>
          <p:cNvCxnSpPr/>
          <p:nvPr/>
        </p:nvCxnSpPr>
        <p:spPr>
          <a:xfrm flipV="1">
            <a:off x="4852160" y="2518598"/>
            <a:ext cx="209291" cy="4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B802C86C-145C-7840-BA49-1A020DCAFF16}"/>
              </a:ext>
            </a:extLst>
          </p:cNvPr>
          <p:cNvCxnSpPr>
            <a:cxnSpLocks/>
          </p:cNvCxnSpPr>
          <p:nvPr/>
        </p:nvCxnSpPr>
        <p:spPr>
          <a:xfrm flipH="1" flipV="1">
            <a:off x="5004075" y="2305892"/>
            <a:ext cx="53066" cy="21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40">
            <a:extLst>
              <a:ext uri="{FF2B5EF4-FFF2-40B4-BE49-F238E27FC236}">
                <a16:creationId xmlns:a16="http://schemas.microsoft.com/office/drawing/2014/main" id="{CB42E4BD-28BD-D04A-9D72-D6D52D73A958}"/>
              </a:ext>
            </a:extLst>
          </p:cNvPr>
          <p:cNvSpPr/>
          <p:nvPr/>
        </p:nvSpPr>
        <p:spPr>
          <a:xfrm>
            <a:off x="5897004" y="1464819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9" name="Elipse 40">
            <a:extLst>
              <a:ext uri="{FF2B5EF4-FFF2-40B4-BE49-F238E27FC236}">
                <a16:creationId xmlns:a16="http://schemas.microsoft.com/office/drawing/2014/main" id="{350F7C6B-4091-1D48-93B8-33A625A23A26}"/>
              </a:ext>
            </a:extLst>
          </p:cNvPr>
          <p:cNvSpPr/>
          <p:nvPr/>
        </p:nvSpPr>
        <p:spPr>
          <a:xfrm>
            <a:off x="6312849" y="1182544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/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blipFill>
                <a:blip r:embed="rId4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/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blipFill>
                <a:blip r:embed="rId5"/>
                <a:stretch>
                  <a:fillRect l="-16000"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adroTexto 45">
            <a:extLst>
              <a:ext uri="{FF2B5EF4-FFF2-40B4-BE49-F238E27FC236}">
                <a16:creationId xmlns:a16="http://schemas.microsoft.com/office/drawing/2014/main" id="{16932D2E-E6CF-1944-B310-5371FCC99CB2}"/>
              </a:ext>
            </a:extLst>
          </p:cNvPr>
          <p:cNvSpPr txBox="1"/>
          <p:nvPr/>
        </p:nvSpPr>
        <p:spPr>
          <a:xfrm>
            <a:off x="9139453" y="5290400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cxnSp>
        <p:nvCxnSpPr>
          <p:cNvPr id="106" name="Conector recto de flecha 14">
            <a:extLst>
              <a:ext uri="{FF2B5EF4-FFF2-40B4-BE49-F238E27FC236}">
                <a16:creationId xmlns:a16="http://schemas.microsoft.com/office/drawing/2014/main" id="{90F25760-60A0-DC4A-A82D-7FEFB0903ADA}"/>
              </a:ext>
            </a:extLst>
          </p:cNvPr>
          <p:cNvCxnSpPr>
            <a:cxnSpLocks/>
          </p:cNvCxnSpPr>
          <p:nvPr/>
        </p:nvCxnSpPr>
        <p:spPr>
          <a:xfrm>
            <a:off x="8247108" y="5358901"/>
            <a:ext cx="993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4">
            <a:extLst>
              <a:ext uri="{FF2B5EF4-FFF2-40B4-BE49-F238E27FC236}">
                <a16:creationId xmlns:a16="http://schemas.microsoft.com/office/drawing/2014/main" id="{B6E6342C-75AE-1846-BA28-0F290DA1C953}"/>
              </a:ext>
            </a:extLst>
          </p:cNvPr>
          <p:cNvCxnSpPr>
            <a:cxnSpLocks/>
          </p:cNvCxnSpPr>
          <p:nvPr/>
        </p:nvCxnSpPr>
        <p:spPr>
          <a:xfrm flipH="1" flipV="1">
            <a:off x="8247108" y="4335804"/>
            <a:ext cx="24224" cy="10230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40">
            <a:extLst>
              <a:ext uri="{FF2B5EF4-FFF2-40B4-BE49-F238E27FC236}">
                <a16:creationId xmlns:a16="http://schemas.microsoft.com/office/drawing/2014/main" id="{130CB484-DBEA-FD4B-850B-9A032455FDDF}"/>
              </a:ext>
            </a:extLst>
          </p:cNvPr>
          <p:cNvSpPr/>
          <p:nvPr/>
        </p:nvSpPr>
        <p:spPr>
          <a:xfrm>
            <a:off x="8126656" y="5172641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CA43105B-B53F-B24C-BB4B-DD885F8F2625}"/>
              </a:ext>
            </a:extLst>
          </p:cNvPr>
          <p:cNvCxnSpPr>
            <a:cxnSpLocks/>
          </p:cNvCxnSpPr>
          <p:nvPr/>
        </p:nvCxnSpPr>
        <p:spPr>
          <a:xfrm flipV="1">
            <a:off x="8391784" y="4430889"/>
            <a:ext cx="587051" cy="7741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>
            <a:extLst>
              <a:ext uri="{FF2B5EF4-FFF2-40B4-BE49-F238E27FC236}">
                <a16:creationId xmlns:a16="http://schemas.microsoft.com/office/drawing/2014/main" id="{D49633E4-60BD-4F4C-8063-A4EF3F685140}"/>
              </a:ext>
            </a:extLst>
          </p:cNvPr>
          <p:cNvSpPr/>
          <p:nvPr/>
        </p:nvSpPr>
        <p:spPr>
          <a:xfrm rot="18419274">
            <a:off x="8929436" y="4089487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F04D672-BEDF-F647-9307-D212EAD599A1}"/>
              </a:ext>
            </a:extLst>
          </p:cNvPr>
          <p:cNvSpPr/>
          <p:nvPr/>
        </p:nvSpPr>
        <p:spPr>
          <a:xfrm rot="18419274">
            <a:off x="9381734" y="3526976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C71B7B31-AB8B-0D4F-A630-42B7EF5105FC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9072543" y="3872364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338A43F1-50DF-1C4C-AB01-7A2651CC756A}"/>
              </a:ext>
            </a:extLst>
          </p:cNvPr>
          <p:cNvCxnSpPr>
            <a:cxnSpLocks/>
          </p:cNvCxnSpPr>
          <p:nvPr/>
        </p:nvCxnSpPr>
        <p:spPr>
          <a:xfrm flipV="1">
            <a:off x="9543471" y="3300948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476A458-1F32-2246-B539-6EE57C68EA0E}"/>
              </a:ext>
            </a:extLst>
          </p:cNvPr>
          <p:cNvCxnSpPr>
            <a:cxnSpLocks/>
          </p:cNvCxnSpPr>
          <p:nvPr/>
        </p:nvCxnSpPr>
        <p:spPr>
          <a:xfrm flipV="1">
            <a:off x="9971594" y="2864731"/>
            <a:ext cx="312333" cy="3559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45">
            <a:extLst>
              <a:ext uri="{FF2B5EF4-FFF2-40B4-BE49-F238E27FC236}">
                <a16:creationId xmlns:a16="http://schemas.microsoft.com/office/drawing/2014/main" id="{17B7814C-9885-4646-BEED-87AAFCA50489}"/>
              </a:ext>
            </a:extLst>
          </p:cNvPr>
          <p:cNvSpPr txBox="1"/>
          <p:nvPr/>
        </p:nvSpPr>
        <p:spPr>
          <a:xfrm>
            <a:off x="9891005" y="3249275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sp>
        <p:nvSpPr>
          <p:cNvPr id="132" name="Elipse 40">
            <a:extLst>
              <a:ext uri="{FF2B5EF4-FFF2-40B4-BE49-F238E27FC236}">
                <a16:creationId xmlns:a16="http://schemas.microsoft.com/office/drawing/2014/main" id="{AE683901-CEA4-0E40-BAAE-D3CB230F369F}"/>
              </a:ext>
            </a:extLst>
          </p:cNvPr>
          <p:cNvSpPr/>
          <p:nvPr/>
        </p:nvSpPr>
        <p:spPr>
          <a:xfrm>
            <a:off x="9860916" y="320264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3" name="Elipse 40">
            <a:extLst>
              <a:ext uri="{FF2B5EF4-FFF2-40B4-BE49-F238E27FC236}">
                <a16:creationId xmlns:a16="http://schemas.microsoft.com/office/drawing/2014/main" id="{584B4E67-770B-8743-B37E-F03798A93EB7}"/>
              </a:ext>
            </a:extLst>
          </p:cNvPr>
          <p:cNvSpPr/>
          <p:nvPr/>
        </p:nvSpPr>
        <p:spPr>
          <a:xfrm>
            <a:off x="10251212" y="274477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/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blipFill>
                <a:blip r:embed="rId6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/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blipFill>
                <a:blip r:embed="rId7"/>
                <a:stretch>
                  <a:fillRect l="-20833" b="-41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/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blipFill>
                <a:blip r:embed="rId8"/>
                <a:stretch>
                  <a:fillRect l="-6250" r="-2083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/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1053" r="-10526" b="-130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/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blipFill>
                <a:blip r:embed="rId10"/>
                <a:stretch>
                  <a:fillRect l="-4000" r="-2000" b="-46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/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blipFill>
                <a:blip r:embed="rId11"/>
                <a:stretch>
                  <a:fillRect l="-8333" r="-2083" b="-117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Bogen 147">
            <a:extLst>
              <a:ext uri="{FF2B5EF4-FFF2-40B4-BE49-F238E27FC236}">
                <a16:creationId xmlns:a16="http://schemas.microsoft.com/office/drawing/2014/main" id="{45F95801-DEBE-DB40-87A5-274E21AAB566}"/>
              </a:ext>
            </a:extLst>
          </p:cNvPr>
          <p:cNvSpPr/>
          <p:nvPr/>
        </p:nvSpPr>
        <p:spPr>
          <a:xfrm rot="158902">
            <a:off x="7876778" y="5040109"/>
            <a:ext cx="740659" cy="572838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/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blipFill>
                <a:blip r:embed="rId12"/>
                <a:stretch>
                  <a:fillRect l="-17647" r="-5882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9332B406-83DD-0347-8EFC-0EC39EC571B4}"/>
              </a:ext>
            </a:extLst>
          </p:cNvPr>
          <p:cNvCxnSpPr>
            <a:cxnSpLocks/>
          </p:cNvCxnSpPr>
          <p:nvPr/>
        </p:nvCxnSpPr>
        <p:spPr>
          <a:xfrm>
            <a:off x="5182946" y="3783391"/>
            <a:ext cx="1033004" cy="0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Bogen 151">
            <a:extLst>
              <a:ext uri="{FF2B5EF4-FFF2-40B4-BE49-F238E27FC236}">
                <a16:creationId xmlns:a16="http://schemas.microsoft.com/office/drawing/2014/main" id="{49D6E167-5D3A-1F46-846B-3BFCCE641408}"/>
              </a:ext>
            </a:extLst>
          </p:cNvPr>
          <p:cNvSpPr/>
          <p:nvPr/>
        </p:nvSpPr>
        <p:spPr>
          <a:xfrm rot="488122">
            <a:off x="4484602" y="3209977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/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blipFill>
                <a:blip r:embed="rId13"/>
                <a:stretch>
                  <a:fillRect t="-13333" b="-4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/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blipFill>
                <a:blip r:embed="rId14"/>
                <a:stretch>
                  <a:fillRect l="-33333" r="-25000" b="-3125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Bogen 154">
            <a:extLst>
              <a:ext uri="{FF2B5EF4-FFF2-40B4-BE49-F238E27FC236}">
                <a16:creationId xmlns:a16="http://schemas.microsoft.com/office/drawing/2014/main" id="{6898BE36-3EC5-8E4C-A41C-4AEDEB0B2AC1}"/>
              </a:ext>
            </a:extLst>
          </p:cNvPr>
          <p:cNvSpPr/>
          <p:nvPr/>
        </p:nvSpPr>
        <p:spPr>
          <a:xfrm rot="18567711">
            <a:off x="4521729" y="2875973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/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C7C289D4-5D63-7040-B96D-0B1FA6E6C641}"/>
              </a:ext>
            </a:extLst>
          </p:cNvPr>
          <p:cNvCxnSpPr>
            <a:cxnSpLocks/>
          </p:cNvCxnSpPr>
          <p:nvPr/>
        </p:nvCxnSpPr>
        <p:spPr>
          <a:xfrm flipV="1">
            <a:off x="5197920" y="3479451"/>
            <a:ext cx="256871" cy="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AB6F553A-7D83-6449-97EA-028FB90E3DB1}"/>
              </a:ext>
            </a:extLst>
          </p:cNvPr>
          <p:cNvCxnSpPr>
            <a:cxnSpLocks/>
          </p:cNvCxnSpPr>
          <p:nvPr/>
        </p:nvCxnSpPr>
        <p:spPr>
          <a:xfrm flipH="1" flipV="1">
            <a:off x="5447763" y="3479451"/>
            <a:ext cx="7028" cy="30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45">
            <a:extLst>
              <a:ext uri="{FF2B5EF4-FFF2-40B4-BE49-F238E27FC236}">
                <a16:creationId xmlns:a16="http://schemas.microsoft.com/office/drawing/2014/main" id="{C7B3AFC2-6FA4-5B40-8247-684B34052D3F}"/>
              </a:ext>
            </a:extLst>
          </p:cNvPr>
          <p:cNvSpPr txBox="1"/>
          <p:nvPr/>
        </p:nvSpPr>
        <p:spPr>
          <a:xfrm>
            <a:off x="7930731" y="4265431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B050"/>
                </a:solidFill>
              </a:rPr>
              <a:t>Y</a:t>
            </a:r>
            <a:r>
              <a:rPr lang="es-CO" sz="1400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/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blipFill>
                <a:blip r:embed="rId1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4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>
            <a:extLst>
              <a:ext uri="{FF2B5EF4-FFF2-40B4-BE49-F238E27FC236}">
                <a16:creationId xmlns:a16="http://schemas.microsoft.com/office/drawing/2014/main" id="{BF93FD69-781D-4D2E-9A36-687C8C1DC275}"/>
              </a:ext>
            </a:extLst>
          </p:cNvPr>
          <p:cNvSpPr/>
          <p:nvPr/>
        </p:nvSpPr>
        <p:spPr>
          <a:xfrm rot="20454315">
            <a:off x="1909034" y="3535902"/>
            <a:ext cx="169992" cy="2134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41102AE-03D8-4066-9B8A-2DF0E9BDDE59}"/>
              </a:ext>
            </a:extLst>
          </p:cNvPr>
          <p:cNvCxnSpPr>
            <a:cxnSpLocks/>
          </p:cNvCxnSpPr>
          <p:nvPr/>
        </p:nvCxnSpPr>
        <p:spPr>
          <a:xfrm flipV="1">
            <a:off x="2540000" y="3760303"/>
            <a:ext cx="1471876" cy="1914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843B1514-8426-47CB-BE10-C18AE6A20DFF}"/>
              </a:ext>
            </a:extLst>
          </p:cNvPr>
          <p:cNvCxnSpPr>
            <a:cxnSpLocks/>
          </p:cNvCxnSpPr>
          <p:nvPr/>
        </p:nvCxnSpPr>
        <p:spPr>
          <a:xfrm flipV="1">
            <a:off x="2540000" y="364148"/>
            <a:ext cx="0" cy="5310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431CD7B-F98D-44BE-9175-AEF9196C034A}"/>
              </a:ext>
            </a:extLst>
          </p:cNvPr>
          <p:cNvCxnSpPr>
            <a:cxnSpLocks/>
          </p:cNvCxnSpPr>
          <p:nvPr/>
        </p:nvCxnSpPr>
        <p:spPr>
          <a:xfrm>
            <a:off x="2540000" y="5687614"/>
            <a:ext cx="67417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DC7CFE2-CBA5-427C-B715-A3376FB3FBB0}"/>
              </a:ext>
            </a:extLst>
          </p:cNvPr>
          <p:cNvSpPr txBox="1"/>
          <p:nvPr/>
        </p:nvSpPr>
        <p:spPr>
          <a:xfrm>
            <a:off x="9347108" y="56750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ncizar Sans Regular Italic" pitchFamily="50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2EDDC2-638E-45B8-9B69-6B5903AAE397}"/>
              </a:ext>
            </a:extLst>
          </p:cNvPr>
          <p:cNvSpPr txBox="1"/>
          <p:nvPr/>
        </p:nvSpPr>
        <p:spPr>
          <a:xfrm>
            <a:off x="2237704" y="20149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ncizar Sans Regular Italic" pitchFamily="50" charset="0"/>
                <a:cs typeface="Times New Roman" panose="02020603050405020304" pitchFamily="18" charset="0"/>
              </a:rPr>
              <a:t>Z</a:t>
            </a:r>
            <a:endParaRPr lang="es-CO" dirty="0"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91CB78-E325-4EF5-AFF2-5E29CE352820}"/>
              </a:ext>
            </a:extLst>
          </p:cNvPr>
          <p:cNvSpPr txBox="1"/>
          <p:nvPr/>
        </p:nvSpPr>
        <p:spPr>
          <a:xfrm>
            <a:off x="7747753" y="73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  <a:latin typeface="Ancizar Sans Regular Italic" pitchFamily="50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5E35AE-4628-480F-92B3-C4BCBAE95D46}"/>
              </a:ext>
            </a:extLst>
          </p:cNvPr>
          <p:cNvCxnSpPr>
            <a:cxnSpLocks/>
          </p:cNvCxnSpPr>
          <p:nvPr/>
        </p:nvCxnSpPr>
        <p:spPr>
          <a:xfrm flipH="1" flipV="1">
            <a:off x="1991412" y="3640000"/>
            <a:ext cx="548588" cy="20350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DF61B37-A1F0-4CD2-AA02-4FF5BC2758E6}"/>
              </a:ext>
            </a:extLst>
          </p:cNvPr>
          <p:cNvCxnSpPr>
            <a:cxnSpLocks/>
          </p:cNvCxnSpPr>
          <p:nvPr/>
        </p:nvCxnSpPr>
        <p:spPr>
          <a:xfrm flipV="1">
            <a:off x="1948394" y="466917"/>
            <a:ext cx="5933142" cy="317308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5CBDB23E-58E9-4FD6-97DA-AFA1E7DA4B9D}"/>
              </a:ext>
            </a:extLst>
          </p:cNvPr>
          <p:cNvSpPr/>
          <p:nvPr/>
        </p:nvSpPr>
        <p:spPr>
          <a:xfrm>
            <a:off x="6675617" y="1040179"/>
            <a:ext cx="77905" cy="9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AE33B9-FDFF-4374-8451-9E02B82301C6}"/>
              </a:ext>
            </a:extLst>
          </p:cNvPr>
          <p:cNvSpPr txBox="1"/>
          <p:nvPr/>
        </p:nvSpPr>
        <p:spPr>
          <a:xfrm>
            <a:off x="6433510" y="7334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7030A0"/>
                </a:solidFill>
                <a:latin typeface="Ancizar Sans Regular Italic" pitchFamily="50" charset="0"/>
                <a:cs typeface="Times New Roman" panose="02020603050405020304" pitchFamily="18" charset="0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99FCE46-E31F-49FA-81C2-B52C8EA8319E}"/>
                  </a:ext>
                </a:extLst>
              </p:cNvPr>
              <p:cNvSpPr txBox="1"/>
              <p:nvPr/>
            </p:nvSpPr>
            <p:spPr>
              <a:xfrm>
                <a:off x="6979771" y="49094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99FCE46-E31F-49FA-81C2-B52C8EA8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771" y="490940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FB92E59-4465-429A-8F40-D5E186269570}"/>
                  </a:ext>
                </a:extLst>
              </p:cNvPr>
              <p:cNvSpPr txBox="1"/>
              <p:nvPr/>
            </p:nvSpPr>
            <p:spPr>
              <a:xfrm>
                <a:off x="1909270" y="4458989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FB92E59-4465-429A-8F40-D5E18626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70" y="4458989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EF8E5FE-FD47-466C-95EB-2188C28FE758}"/>
                  </a:ext>
                </a:extLst>
              </p:cNvPr>
              <p:cNvSpPr txBox="1"/>
              <p:nvPr/>
            </p:nvSpPr>
            <p:spPr>
              <a:xfrm>
                <a:off x="5455967" y="2922538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EF8E5FE-FD47-466C-95EB-2188C28F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67" y="2922538"/>
                <a:ext cx="256480" cy="276999"/>
              </a:xfrm>
              <a:prstGeom prst="rect">
                <a:avLst/>
              </a:prstGeom>
              <a:blipFill>
                <a:blip r:embed="rId4"/>
                <a:stretch>
                  <a:fillRect l="-21429" r="-476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o 46">
            <a:extLst>
              <a:ext uri="{FF2B5EF4-FFF2-40B4-BE49-F238E27FC236}">
                <a16:creationId xmlns:a16="http://schemas.microsoft.com/office/drawing/2014/main" id="{40183F1A-5894-4962-8521-BFE8B467505E}"/>
              </a:ext>
            </a:extLst>
          </p:cNvPr>
          <p:cNvSpPr/>
          <p:nvPr/>
        </p:nvSpPr>
        <p:spPr>
          <a:xfrm rot="18191689">
            <a:off x="2357316" y="4698757"/>
            <a:ext cx="887158" cy="1023886"/>
          </a:xfrm>
          <a:prstGeom prst="arc">
            <a:avLst>
              <a:gd name="adj1" fmla="val 16199990"/>
              <a:gd name="adj2" fmla="val 189704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A8D0EA01-05FA-4B90-B834-179F39CD8A5A}"/>
              </a:ext>
            </a:extLst>
          </p:cNvPr>
          <p:cNvSpPr/>
          <p:nvPr/>
        </p:nvSpPr>
        <p:spPr>
          <a:xfrm rot="4742630">
            <a:off x="1580761" y="3125318"/>
            <a:ext cx="762985" cy="881061"/>
          </a:xfrm>
          <a:prstGeom prst="arc">
            <a:avLst>
              <a:gd name="adj1" fmla="val 15849441"/>
              <a:gd name="adj2" fmla="val 21197159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4A58B17-2B31-43E7-8021-D7F5C0995932}"/>
              </a:ext>
            </a:extLst>
          </p:cNvPr>
          <p:cNvSpPr/>
          <p:nvPr/>
        </p:nvSpPr>
        <p:spPr>
          <a:xfrm rot="2202727">
            <a:off x="2476813" y="3169782"/>
            <a:ext cx="463445" cy="457860"/>
          </a:xfrm>
          <a:prstGeom prst="arc">
            <a:avLst>
              <a:gd name="adj1" fmla="val 16200000"/>
              <a:gd name="adj2" fmla="val 1956574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F82276-E94D-4805-A11B-5E98F507FED1}"/>
              </a:ext>
            </a:extLst>
          </p:cNvPr>
          <p:cNvSpPr txBox="1"/>
          <p:nvPr/>
        </p:nvSpPr>
        <p:spPr>
          <a:xfrm>
            <a:off x="2624984" y="4830078"/>
            <a:ext cx="406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s-CO" dirty="0">
              <a:solidFill>
                <a:schemeClr val="accent2">
                  <a:lumMod val="75000"/>
                </a:schemeClr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484D7A0-90DA-48D4-83C1-3AD44CBFA906}"/>
              </a:ext>
            </a:extLst>
          </p:cNvPr>
          <p:cNvSpPr txBox="1"/>
          <p:nvPr/>
        </p:nvSpPr>
        <p:spPr>
          <a:xfrm>
            <a:off x="2814250" y="4431869"/>
            <a:ext cx="406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s-CO" dirty="0">
              <a:solidFill>
                <a:schemeClr val="accent2">
                  <a:lumMod val="75000"/>
                </a:schemeClr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91BAABB-2764-40D0-8769-1ECEF852A5E8}"/>
              </a:ext>
            </a:extLst>
          </p:cNvPr>
          <p:cNvCxnSpPr>
            <a:cxnSpLocks/>
          </p:cNvCxnSpPr>
          <p:nvPr/>
        </p:nvCxnSpPr>
        <p:spPr>
          <a:xfrm flipV="1">
            <a:off x="1534329" y="3165266"/>
            <a:ext cx="2288949" cy="6103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3521429-B42D-4221-841C-41496D0CE523}"/>
              </a:ext>
            </a:extLst>
          </p:cNvPr>
          <p:cNvSpPr txBox="1"/>
          <p:nvPr/>
        </p:nvSpPr>
        <p:spPr>
          <a:xfrm>
            <a:off x="2115937" y="4077646"/>
            <a:ext cx="6451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62C87F77-09BA-4C1E-A2C0-6E7303DA2382}"/>
              </a:ext>
            </a:extLst>
          </p:cNvPr>
          <p:cNvSpPr/>
          <p:nvPr/>
        </p:nvSpPr>
        <p:spPr>
          <a:xfrm rot="16771024">
            <a:off x="1719418" y="3188760"/>
            <a:ext cx="671353" cy="723286"/>
          </a:xfrm>
          <a:prstGeom prst="arc">
            <a:avLst>
              <a:gd name="adj1" fmla="val 14184949"/>
              <a:gd name="adj2" fmla="val 33308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E2DC398-D99F-497D-865C-89B59BF81E1D}"/>
              </a:ext>
            </a:extLst>
          </p:cNvPr>
          <p:cNvSpPr txBox="1"/>
          <p:nvPr/>
        </p:nvSpPr>
        <p:spPr>
          <a:xfrm>
            <a:off x="1594228" y="2856670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3-2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9489D5C-E771-42CA-82E8-3B0D208CD3D8}"/>
              </a:ext>
            </a:extLst>
          </p:cNvPr>
          <p:cNvSpPr txBox="1"/>
          <p:nvPr/>
        </p:nvSpPr>
        <p:spPr>
          <a:xfrm>
            <a:off x="3788346" y="347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ncizar Sans Regular Italic" pitchFamily="50" charset="0"/>
                <a:cs typeface="Times New Roman" panose="02020603050405020304" pitchFamily="18" charset="0"/>
              </a:rPr>
              <a:t>Y</a:t>
            </a:r>
            <a:endParaRPr lang="es-CO" dirty="0"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6B8F6AB-6ECE-4CB4-983E-7EA124F3639D}"/>
              </a:ext>
            </a:extLst>
          </p:cNvPr>
          <p:cNvCxnSpPr>
            <a:cxnSpLocks/>
          </p:cNvCxnSpPr>
          <p:nvPr/>
        </p:nvCxnSpPr>
        <p:spPr>
          <a:xfrm flipV="1">
            <a:off x="102270" y="4169072"/>
            <a:ext cx="7720183" cy="2192988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DE7D396-1314-42B0-9316-08DAAFB8D0F6}"/>
              </a:ext>
            </a:extLst>
          </p:cNvPr>
          <p:cNvCxnSpPr>
            <a:cxnSpLocks/>
          </p:cNvCxnSpPr>
          <p:nvPr/>
        </p:nvCxnSpPr>
        <p:spPr>
          <a:xfrm flipV="1">
            <a:off x="7783500" y="503349"/>
            <a:ext cx="77906" cy="371491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>
            <a:extLst>
              <a:ext uri="{FF2B5EF4-FFF2-40B4-BE49-F238E27FC236}">
                <a16:creationId xmlns:a16="http://schemas.microsoft.com/office/drawing/2014/main" id="{517292BA-5921-4854-9883-C2AB484D530D}"/>
              </a:ext>
            </a:extLst>
          </p:cNvPr>
          <p:cNvSpPr/>
          <p:nvPr/>
        </p:nvSpPr>
        <p:spPr>
          <a:xfrm rot="714552">
            <a:off x="3645889" y="5310870"/>
            <a:ext cx="462705" cy="451728"/>
          </a:xfrm>
          <a:prstGeom prst="arc">
            <a:avLst>
              <a:gd name="adj1" fmla="val 16199990"/>
              <a:gd name="adj2" fmla="val 189704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E81D3D5-8FFC-41F5-8A32-715BEA656E8E}"/>
              </a:ext>
            </a:extLst>
          </p:cNvPr>
          <p:cNvSpPr txBox="1"/>
          <p:nvPr/>
        </p:nvSpPr>
        <p:spPr>
          <a:xfrm>
            <a:off x="4144697" y="5247212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54" name="Arco 53">
            <a:extLst>
              <a:ext uri="{FF2B5EF4-FFF2-40B4-BE49-F238E27FC236}">
                <a16:creationId xmlns:a16="http://schemas.microsoft.com/office/drawing/2014/main" id="{EE01E7D2-8EE2-4E7A-961E-B5253C903DC9}"/>
              </a:ext>
            </a:extLst>
          </p:cNvPr>
          <p:cNvSpPr/>
          <p:nvPr/>
        </p:nvSpPr>
        <p:spPr>
          <a:xfrm rot="8624387">
            <a:off x="2281091" y="5385954"/>
            <a:ext cx="636229" cy="613038"/>
          </a:xfrm>
          <a:prstGeom prst="arc">
            <a:avLst>
              <a:gd name="adj1" fmla="val 13177940"/>
              <a:gd name="adj2" fmla="val 16169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E41FD62-35CE-4A3C-94A9-18FC218C51DC}"/>
              </a:ext>
            </a:extLst>
          </p:cNvPr>
          <p:cNvSpPr txBox="1"/>
          <p:nvPr/>
        </p:nvSpPr>
        <p:spPr>
          <a:xfrm>
            <a:off x="2843947" y="5849124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57" name="Arco 56">
            <a:extLst>
              <a:ext uri="{FF2B5EF4-FFF2-40B4-BE49-F238E27FC236}">
                <a16:creationId xmlns:a16="http://schemas.microsoft.com/office/drawing/2014/main" id="{B059E2B6-A97C-444D-8CAC-0FE5A8F02E2E}"/>
              </a:ext>
            </a:extLst>
          </p:cNvPr>
          <p:cNvSpPr/>
          <p:nvPr/>
        </p:nvSpPr>
        <p:spPr>
          <a:xfrm rot="19812442">
            <a:off x="2414357" y="5188169"/>
            <a:ext cx="563157" cy="538149"/>
          </a:xfrm>
          <a:prstGeom prst="arc">
            <a:avLst>
              <a:gd name="adj1" fmla="val 16199990"/>
              <a:gd name="adj2" fmla="val 2131836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97353340-6C9C-4247-8064-A125AFE95D1E}"/>
                  </a:ext>
                </a:extLst>
              </p:cNvPr>
              <p:cNvSpPr txBox="1"/>
              <p:nvPr/>
            </p:nvSpPr>
            <p:spPr>
              <a:xfrm>
                <a:off x="7907615" y="2222304"/>
                <a:ext cx="265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97353340-6C9C-4247-8064-A125AFE95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15" y="2222304"/>
                <a:ext cx="265457" cy="276999"/>
              </a:xfrm>
              <a:prstGeom prst="rect">
                <a:avLst/>
              </a:prstGeom>
              <a:blipFill>
                <a:blip r:embed="rId5"/>
                <a:stretch>
                  <a:fillRect l="-1363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D9C2CA8D-FDAA-4186-A1D6-A1B867D0CCA1}"/>
                  </a:ext>
                </a:extLst>
              </p:cNvPr>
              <p:cNvSpPr txBox="1"/>
              <p:nvPr/>
            </p:nvSpPr>
            <p:spPr>
              <a:xfrm>
                <a:off x="4618365" y="1710429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D9C2CA8D-FDAA-4186-A1D6-A1B867D0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65" y="1710429"/>
                <a:ext cx="232371" cy="276999"/>
              </a:xfrm>
              <a:prstGeom prst="rect">
                <a:avLst/>
              </a:prstGeom>
              <a:blipFill>
                <a:blip r:embed="rId6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>
            <a:extLst>
              <a:ext uri="{FF2B5EF4-FFF2-40B4-BE49-F238E27FC236}">
                <a16:creationId xmlns:a16="http://schemas.microsoft.com/office/drawing/2014/main" id="{ADAD44AF-34D0-406C-8FF5-5B0DB3CF7D14}"/>
              </a:ext>
            </a:extLst>
          </p:cNvPr>
          <p:cNvSpPr/>
          <p:nvPr/>
        </p:nvSpPr>
        <p:spPr>
          <a:xfrm>
            <a:off x="7808931" y="388630"/>
            <a:ext cx="147381" cy="1579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2DE9E3F-30F2-4628-8013-C304FB6E75CB}"/>
              </a:ext>
            </a:extLst>
          </p:cNvPr>
          <p:cNvCxnSpPr>
            <a:cxnSpLocks/>
          </p:cNvCxnSpPr>
          <p:nvPr/>
        </p:nvCxnSpPr>
        <p:spPr>
          <a:xfrm flipV="1">
            <a:off x="2523621" y="466917"/>
            <a:ext cx="5360085" cy="522069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CE8696B-F352-4CE5-A38B-52A48410D011}"/>
              </a:ext>
            </a:extLst>
          </p:cNvPr>
          <p:cNvSpPr txBox="1"/>
          <p:nvPr/>
        </p:nvSpPr>
        <p:spPr>
          <a:xfrm>
            <a:off x="2914704" y="3036567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C8BCA61E-5037-4EDE-A01E-B0D0829B1DEC}"/>
              </a:ext>
            </a:extLst>
          </p:cNvPr>
          <p:cNvSpPr/>
          <p:nvPr/>
        </p:nvSpPr>
        <p:spPr>
          <a:xfrm rot="17404509">
            <a:off x="2210589" y="4482387"/>
            <a:ext cx="462705" cy="451728"/>
          </a:xfrm>
          <a:prstGeom prst="arc">
            <a:avLst>
              <a:gd name="adj1" fmla="val 17147791"/>
              <a:gd name="adj2" fmla="val 1253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9A877DE-8112-47F0-8BEE-1C8D1EB4D2DA}"/>
              </a:ext>
            </a:extLst>
          </p:cNvPr>
          <p:cNvSpPr txBox="1"/>
          <p:nvPr/>
        </p:nvSpPr>
        <p:spPr>
          <a:xfrm>
            <a:off x="2281372" y="3616847"/>
            <a:ext cx="519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s-CO" dirty="0">
              <a:solidFill>
                <a:srgbClr val="C0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A445F1-4C44-4685-99FC-5E294B8E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68" y="1342561"/>
            <a:ext cx="5979434" cy="45039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2FBD337-7F0B-47F6-B29F-4EB51A1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2" y="1342562"/>
            <a:ext cx="5687172" cy="450398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8331A1-8D1B-4021-B40C-402AB43260E4}"/>
              </a:ext>
            </a:extLst>
          </p:cNvPr>
          <p:cNvCxnSpPr>
            <a:cxnSpLocks/>
          </p:cNvCxnSpPr>
          <p:nvPr/>
        </p:nvCxnSpPr>
        <p:spPr>
          <a:xfrm>
            <a:off x="2549814" y="4182103"/>
            <a:ext cx="0" cy="610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83D987C-B81A-4B20-8C6B-7892D12BC29E}"/>
              </a:ext>
            </a:extLst>
          </p:cNvPr>
          <p:cNvCxnSpPr>
            <a:cxnSpLocks/>
          </p:cNvCxnSpPr>
          <p:nvPr/>
        </p:nvCxnSpPr>
        <p:spPr>
          <a:xfrm>
            <a:off x="4266684" y="4091929"/>
            <a:ext cx="0" cy="7009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3F58D76-A862-4943-A97F-0C2BD8D0BEBB}"/>
              </a:ext>
            </a:extLst>
          </p:cNvPr>
          <p:cNvCxnSpPr>
            <a:cxnSpLocks/>
          </p:cNvCxnSpPr>
          <p:nvPr/>
        </p:nvCxnSpPr>
        <p:spPr>
          <a:xfrm>
            <a:off x="2549814" y="4651868"/>
            <a:ext cx="171687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1AFB1F-D038-48E9-90A4-652436932DAA}"/>
              </a:ext>
            </a:extLst>
          </p:cNvPr>
          <p:cNvSpPr txBox="1"/>
          <p:nvPr/>
        </p:nvSpPr>
        <p:spPr>
          <a:xfrm>
            <a:off x="3080353" y="4669787"/>
            <a:ext cx="6454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-300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DCD31B5-B91D-48D0-A805-4936010FE0FD}"/>
              </a:ext>
            </a:extLst>
          </p:cNvPr>
          <p:cNvCxnSpPr>
            <a:cxnSpLocks/>
          </p:cNvCxnSpPr>
          <p:nvPr/>
        </p:nvCxnSpPr>
        <p:spPr>
          <a:xfrm flipH="1">
            <a:off x="8857614" y="3824051"/>
            <a:ext cx="11282" cy="687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ABBA898-E469-4783-A7D4-E1B8C2472A3B}"/>
              </a:ext>
            </a:extLst>
          </p:cNvPr>
          <p:cNvCxnSpPr>
            <a:cxnSpLocks/>
          </p:cNvCxnSpPr>
          <p:nvPr/>
        </p:nvCxnSpPr>
        <p:spPr>
          <a:xfrm>
            <a:off x="10388691" y="3778964"/>
            <a:ext cx="0" cy="7322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799C925-CC01-4E0F-B2C0-C6C685E35BAE}"/>
              </a:ext>
            </a:extLst>
          </p:cNvPr>
          <p:cNvCxnSpPr>
            <a:cxnSpLocks/>
          </p:cNvCxnSpPr>
          <p:nvPr/>
        </p:nvCxnSpPr>
        <p:spPr>
          <a:xfrm>
            <a:off x="8857614" y="4262226"/>
            <a:ext cx="153107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792722-7876-4922-853F-0ED511987FBC}"/>
                  </a:ext>
                </a:extLst>
              </p:cNvPr>
              <p:cNvSpPr txBox="1"/>
              <p:nvPr/>
            </p:nvSpPr>
            <p:spPr>
              <a:xfrm>
                <a:off x="9323861" y="4317483"/>
                <a:ext cx="8414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792722-7876-4922-853F-0ED511987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61" y="4317483"/>
                <a:ext cx="841406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63C35AF-54DC-47CB-B630-C0C6A438E211}"/>
              </a:ext>
            </a:extLst>
          </p:cNvPr>
          <p:cNvCxnSpPr>
            <a:cxnSpLocks/>
          </p:cNvCxnSpPr>
          <p:nvPr/>
        </p:nvCxnSpPr>
        <p:spPr>
          <a:xfrm flipH="1">
            <a:off x="7232148" y="3806633"/>
            <a:ext cx="4092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C9C2F93-86F9-4A15-BB82-F766984A4D5D}"/>
              </a:ext>
            </a:extLst>
          </p:cNvPr>
          <p:cNvCxnSpPr>
            <a:cxnSpLocks/>
          </p:cNvCxnSpPr>
          <p:nvPr/>
        </p:nvCxnSpPr>
        <p:spPr>
          <a:xfrm>
            <a:off x="7233978" y="5329646"/>
            <a:ext cx="446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9AF552B-E219-4304-BFE2-800C3942ECE5}"/>
              </a:ext>
            </a:extLst>
          </p:cNvPr>
          <p:cNvCxnSpPr>
            <a:cxnSpLocks/>
          </p:cNvCxnSpPr>
          <p:nvPr/>
        </p:nvCxnSpPr>
        <p:spPr>
          <a:xfrm flipV="1">
            <a:off x="7391237" y="3806633"/>
            <a:ext cx="0" cy="152301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6BB7A1B-6B20-4227-96BE-2D96634D4503}"/>
              </a:ext>
            </a:extLst>
          </p:cNvPr>
          <p:cNvSpPr txBox="1"/>
          <p:nvPr/>
        </p:nvSpPr>
        <p:spPr>
          <a:xfrm rot="16200000">
            <a:off x="6891980" y="4440594"/>
            <a:ext cx="6454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33A996B-0E5A-45F9-9EF5-5FB27E2B523D}"/>
              </a:ext>
            </a:extLst>
          </p:cNvPr>
          <p:cNvSpPr txBox="1"/>
          <p:nvPr/>
        </p:nvSpPr>
        <p:spPr>
          <a:xfrm>
            <a:off x="3647351" y="5617410"/>
            <a:ext cx="645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E2D78E3-3DE4-41CF-BC76-47F391000611}"/>
              </a:ext>
            </a:extLst>
          </p:cNvPr>
          <p:cNvSpPr txBox="1"/>
          <p:nvPr/>
        </p:nvSpPr>
        <p:spPr>
          <a:xfrm>
            <a:off x="9743232" y="5631106"/>
            <a:ext cx="645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6E463F4-2D0C-44FF-B1E9-E5F2E47C6399}"/>
              </a:ext>
            </a:extLst>
          </p:cNvPr>
          <p:cNvSpPr txBox="1"/>
          <p:nvPr/>
        </p:nvSpPr>
        <p:spPr>
          <a:xfrm rot="16200000">
            <a:off x="5776714" y="3376181"/>
            <a:ext cx="645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25C31DA-EB28-4FC7-9CFA-15EBD298F988}"/>
              </a:ext>
            </a:extLst>
          </p:cNvPr>
          <p:cNvSpPr txBox="1"/>
          <p:nvPr/>
        </p:nvSpPr>
        <p:spPr>
          <a:xfrm rot="16200000">
            <a:off x="-141895" y="3380536"/>
            <a:ext cx="645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3138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120</Words>
  <Application>Microsoft Office PowerPoint</Application>
  <PresentationFormat>Panorámica</PresentationFormat>
  <Paragraphs>84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Ancizar Sans Regular Italic</vt:lpstr>
      <vt:lpstr>Arial</vt:lpstr>
      <vt:lpstr>Calibri</vt:lpstr>
      <vt:lpstr>Calibri Light</vt:lpstr>
      <vt:lpstr>Cambria Math</vt:lpstr>
      <vt:lpstr>Times New Roman</vt:lpstr>
      <vt:lpstr>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Felipe  Alfonso Roa</dc:creator>
  <cp:lastModifiedBy>Angel Esteban Diaz Sarmiento</cp:lastModifiedBy>
  <cp:revision>32</cp:revision>
  <dcterms:created xsi:type="dcterms:W3CDTF">2021-07-08T23:39:23Z</dcterms:created>
  <dcterms:modified xsi:type="dcterms:W3CDTF">2021-07-23T05:55:10Z</dcterms:modified>
</cp:coreProperties>
</file>