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/>
    <p:restoredTop sz="94595"/>
  </p:normalViewPr>
  <p:slideViewPr>
    <p:cSldViewPr snapToGrid="0" snapToObjects="1">
      <p:cViewPr>
        <p:scale>
          <a:sx n="135" d="100"/>
          <a:sy n="135" d="100"/>
        </p:scale>
        <p:origin x="-2216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D874C-16EB-3844-856A-5C2A176CD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D7743-3ED8-1548-B9FE-483FA3B3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67CB2-4BC5-E14E-9AD8-C17E5CFB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3557D-BC19-2848-B5CD-5093E8B3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D8E28-65FD-EF44-91A8-EBED107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05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93074-E255-D64B-8C9F-8806B8E0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5BF3A-90F7-AB4A-99AB-1832ADF62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27E5-E4E2-364E-BE1F-B7883DF1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DB612-F3E9-2F49-B459-7309E8E2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B2FB9-1404-C74F-8E6C-3B35435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77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9F77F8-CE27-F248-B5C8-4238DE24E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4014A9-8BB3-7841-B21E-F2BE9C52C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4E467-8AA6-214A-B11B-416BD74D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597B1-FEBF-3C4A-BADB-CDCC300D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B5E5D8-6E59-F048-94B8-4CF591A0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28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209F-2BEC-9647-8F47-6C8331F6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88202-54C0-BE43-A8BA-FDCDA5E4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24649-DF78-F343-85C6-F750BA6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2C839-42DA-F041-8BFD-2C470793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867A4-184C-3649-80D7-A837A0C1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231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C78A-ED15-D144-B62B-EC9BBAD9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353CA-D2AF-0247-9E7D-0C41CB5B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873B8-97CD-2347-99DC-CE8BCAE5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C178F-A1AC-334C-BE6B-1AEC2262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D0B7F-520F-9A4C-8A51-5A4600E2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65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C5A16-714E-924B-A78C-B64D0601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F776F-DD1B-9548-8088-4452CB17C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AC85E-2896-4D48-A249-C2D38CD7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B0D5AB-E159-624F-8417-7E061CF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21DF5-2D42-0649-9FF4-CC3D81DF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B12FE5-1E43-9240-8261-326F06D5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93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5DE59-1920-9A4B-8B78-306BC495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E7AE8-8E0D-D047-8DE0-B34801A4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709F1-EA35-554E-A047-0BB4B62D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D17202-4A10-DB4F-AE77-910549F01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B46E64-9761-F14C-A922-98CB92C31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B6F08A-65BD-8F46-B99C-73401CEC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D8DC2E-55F8-6B4E-805B-AB448B49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DFC7D6-EF7C-C74E-B5E7-825640C7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00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693BF-ECBF-1346-B763-2A921EEB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3C6ABC-55C9-B045-9A87-50A5A2FF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F5CE90-B7ED-4D49-9959-CE0C5FDB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D5087F-1938-3441-B401-8FDAB1E2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86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C96460-DC1A-114A-9A1F-6F31833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B83922-18A5-1042-80E3-B6CE5C3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F1F294-FE4D-3943-917F-A81AF529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246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03288-FFB9-ED41-9A04-D0F5DD1D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6E456-C6EB-6447-A604-9B97FC8D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FDF75E-62D9-D74C-B4D9-9AC7D9C1E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40D2C6-3E7D-3747-8A8B-229FD5F4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3B92B0-E38E-EE43-BB2F-4456EF56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0E99A-11CF-4346-B6D7-A45C9C18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419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9EB3C-2A8D-F84A-B0C9-99ADD55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45B8D3-C0B8-DE4D-9CBA-19E2FBEC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30D4EA-AA3A-314F-B65D-28B9F9E5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DA058-1266-5D40-B026-771A756E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DA67DD-FB73-7B45-BD1B-E7751F7A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08F57-ECBE-6B43-8BE4-53B5F7E5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0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6FA0FC-F4F5-3D45-8CB8-B1FB50E6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_tradnl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96BF5A-A0A4-E642-B18F-111F9C2C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_tradnl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8F87A-9A52-4841-BFC2-20CB6502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5BBE-5759-4144-BE94-42AB820F739B}" type="datetimeFigureOut">
              <a:rPr lang="es-ES_tradnl" smtClean="0"/>
              <a:t>17/7/21</a:t>
            </a:fld>
            <a:endParaRPr lang="es-ES_tradnl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0C231-CF2F-1340-8992-9489B122F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3E320-56DB-F64D-9DA8-7B965782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1947-5F79-B84A-A929-106AF9B670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49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6">
            <a:extLst>
              <a:ext uri="{FF2B5EF4-FFF2-40B4-BE49-F238E27FC236}">
                <a16:creationId xmlns:a16="http://schemas.microsoft.com/office/drawing/2014/main" id="{3BA683E5-984D-E84B-BAA5-B579E82F1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4" t="12265"/>
          <a:stretch/>
        </p:blipFill>
        <p:spPr>
          <a:xfrm rot="18066093">
            <a:off x="7054581" y="639203"/>
            <a:ext cx="542640" cy="554935"/>
          </a:xfrm>
          <a:prstGeom prst="rect">
            <a:avLst/>
          </a:prstGeom>
        </p:spPr>
      </p:pic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E8EACA8D-8812-7B4D-A6BE-C62CAD001D3F}"/>
              </a:ext>
            </a:extLst>
          </p:cNvPr>
          <p:cNvCxnSpPr>
            <a:cxnSpLocks/>
          </p:cNvCxnSpPr>
          <p:nvPr/>
        </p:nvCxnSpPr>
        <p:spPr>
          <a:xfrm flipH="1">
            <a:off x="3914448" y="382138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8">
            <a:extLst>
              <a:ext uri="{FF2B5EF4-FFF2-40B4-BE49-F238E27FC236}">
                <a16:creationId xmlns:a16="http://schemas.microsoft.com/office/drawing/2014/main" id="{AC1B63BC-FFD5-914B-8B97-7DA12F61CF1F}"/>
              </a:ext>
            </a:extLst>
          </p:cNvPr>
          <p:cNvCxnSpPr>
            <a:cxnSpLocks/>
          </p:cNvCxnSpPr>
          <p:nvPr/>
        </p:nvCxnSpPr>
        <p:spPr>
          <a:xfrm flipH="1">
            <a:off x="4087168" y="2287222"/>
            <a:ext cx="4396423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9">
            <a:extLst>
              <a:ext uri="{FF2B5EF4-FFF2-40B4-BE49-F238E27FC236}">
                <a16:creationId xmlns:a16="http://schemas.microsoft.com/office/drawing/2014/main" id="{9B7C4011-6A9B-E14B-8B45-70073D49A10F}"/>
              </a:ext>
            </a:extLst>
          </p:cNvPr>
          <p:cNvSpPr txBox="1"/>
          <p:nvPr/>
        </p:nvSpPr>
        <p:spPr>
          <a:xfrm>
            <a:off x="5886504" y="55218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7DE9DA9C-95D6-4342-BD37-9D5DEC54D6F7}"/>
              </a:ext>
            </a:extLst>
          </p:cNvPr>
          <p:cNvSpPr txBox="1"/>
          <p:nvPr/>
        </p:nvSpPr>
        <p:spPr>
          <a:xfrm>
            <a:off x="3518186" y="395116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9" name="CuadroTexto 11">
            <a:extLst>
              <a:ext uri="{FF2B5EF4-FFF2-40B4-BE49-F238E27FC236}">
                <a16:creationId xmlns:a16="http://schemas.microsoft.com/office/drawing/2014/main" id="{D70339BF-4532-8947-BA6F-5D3D03C526C3}"/>
              </a:ext>
            </a:extLst>
          </p:cNvPr>
          <p:cNvSpPr txBox="1"/>
          <p:nvPr/>
        </p:nvSpPr>
        <p:spPr>
          <a:xfrm>
            <a:off x="3562771" y="194837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3</a:t>
            </a:r>
          </a:p>
        </p:txBody>
      </p:sp>
      <p:sp>
        <p:nvSpPr>
          <p:cNvPr id="10" name="Elipse 12">
            <a:extLst>
              <a:ext uri="{FF2B5EF4-FFF2-40B4-BE49-F238E27FC236}">
                <a16:creationId xmlns:a16="http://schemas.microsoft.com/office/drawing/2014/main" id="{252C0256-C47C-DE41-B190-96306F000040}"/>
              </a:ext>
            </a:extLst>
          </p:cNvPr>
          <p:cNvSpPr/>
          <p:nvPr/>
        </p:nvSpPr>
        <p:spPr>
          <a:xfrm>
            <a:off x="5681745" y="367447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Elipse 13">
            <a:extLst>
              <a:ext uri="{FF2B5EF4-FFF2-40B4-BE49-F238E27FC236}">
                <a16:creationId xmlns:a16="http://schemas.microsoft.com/office/drawing/2014/main" id="{20FD853A-18AA-8C4E-AF56-F7569A0C586A}"/>
              </a:ext>
            </a:extLst>
          </p:cNvPr>
          <p:cNvSpPr/>
          <p:nvPr/>
        </p:nvSpPr>
        <p:spPr>
          <a:xfrm>
            <a:off x="7206851" y="366858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de flecha 14">
            <a:extLst>
              <a:ext uri="{FF2B5EF4-FFF2-40B4-BE49-F238E27FC236}">
                <a16:creationId xmlns:a16="http://schemas.microsoft.com/office/drawing/2014/main" id="{6C167CDD-D2A4-8C4D-9920-CB52ACF1DC26}"/>
              </a:ext>
            </a:extLst>
          </p:cNvPr>
          <p:cNvCxnSpPr>
            <a:cxnSpLocks/>
          </p:cNvCxnSpPr>
          <p:nvPr/>
        </p:nvCxnSpPr>
        <p:spPr>
          <a:xfrm flipH="1">
            <a:off x="5532198" y="3794298"/>
            <a:ext cx="260104" cy="4275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6">
            <a:extLst>
              <a:ext uri="{FF2B5EF4-FFF2-40B4-BE49-F238E27FC236}">
                <a16:creationId xmlns:a16="http://schemas.microsoft.com/office/drawing/2014/main" id="{CBFC1353-F9EB-F943-9F7A-6D40D5A86F0C}"/>
              </a:ext>
            </a:extLst>
          </p:cNvPr>
          <p:cNvCxnSpPr>
            <a:cxnSpLocks/>
          </p:cNvCxnSpPr>
          <p:nvPr/>
        </p:nvCxnSpPr>
        <p:spPr>
          <a:xfrm flipV="1">
            <a:off x="7322675" y="2287222"/>
            <a:ext cx="0" cy="15341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20">
            <a:extLst>
              <a:ext uri="{FF2B5EF4-FFF2-40B4-BE49-F238E27FC236}">
                <a16:creationId xmlns:a16="http://schemas.microsoft.com/office/drawing/2014/main" id="{4BC76089-0B34-9C49-9CCE-E1B1D7EC4099}"/>
              </a:ext>
            </a:extLst>
          </p:cNvPr>
          <p:cNvSpPr txBox="1"/>
          <p:nvPr/>
        </p:nvSpPr>
        <p:spPr>
          <a:xfrm>
            <a:off x="7440708" y="2482345"/>
            <a:ext cx="87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2"/>
                </a:solidFill>
              </a:rPr>
              <a:t>Norm2</a:t>
            </a:r>
          </a:p>
        </p:txBody>
      </p:sp>
      <p:cxnSp>
        <p:nvCxnSpPr>
          <p:cNvPr id="16" name="Conector recto de flecha 21">
            <a:extLst>
              <a:ext uri="{FF2B5EF4-FFF2-40B4-BE49-F238E27FC236}">
                <a16:creationId xmlns:a16="http://schemas.microsoft.com/office/drawing/2014/main" id="{201FCB43-D02A-0A48-AAF1-3B9AF6692AA4}"/>
              </a:ext>
            </a:extLst>
          </p:cNvPr>
          <p:cNvCxnSpPr>
            <a:cxnSpLocks/>
          </p:cNvCxnSpPr>
          <p:nvPr/>
        </p:nvCxnSpPr>
        <p:spPr>
          <a:xfrm flipV="1">
            <a:off x="5801422" y="3077217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22">
            <a:extLst>
              <a:ext uri="{FF2B5EF4-FFF2-40B4-BE49-F238E27FC236}">
                <a16:creationId xmlns:a16="http://schemas.microsoft.com/office/drawing/2014/main" id="{80154AF7-751D-8B4A-A790-2D52C639E78A}"/>
              </a:ext>
            </a:extLst>
          </p:cNvPr>
          <p:cNvSpPr txBox="1"/>
          <p:nvPr/>
        </p:nvSpPr>
        <p:spPr>
          <a:xfrm>
            <a:off x="5449935" y="296225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Z1</a:t>
            </a:r>
          </a:p>
        </p:txBody>
      </p:sp>
      <p:cxnSp>
        <p:nvCxnSpPr>
          <p:cNvPr id="18" name="Conector recto de flecha 23">
            <a:extLst>
              <a:ext uri="{FF2B5EF4-FFF2-40B4-BE49-F238E27FC236}">
                <a16:creationId xmlns:a16="http://schemas.microsoft.com/office/drawing/2014/main" id="{EB1D1327-9C09-E447-B0B9-C31DE55FEBC3}"/>
              </a:ext>
            </a:extLst>
          </p:cNvPr>
          <p:cNvCxnSpPr>
            <a:cxnSpLocks/>
          </p:cNvCxnSpPr>
          <p:nvPr/>
        </p:nvCxnSpPr>
        <p:spPr>
          <a:xfrm flipV="1">
            <a:off x="7335172" y="382189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25">
            <a:extLst>
              <a:ext uri="{FF2B5EF4-FFF2-40B4-BE49-F238E27FC236}">
                <a16:creationId xmlns:a16="http://schemas.microsoft.com/office/drawing/2014/main" id="{0E06C4D9-B7DC-0542-8514-2B14C3EAFE44}"/>
              </a:ext>
            </a:extLst>
          </p:cNvPr>
          <p:cNvSpPr txBox="1"/>
          <p:nvPr/>
        </p:nvSpPr>
        <p:spPr>
          <a:xfrm>
            <a:off x="7855077" y="3440122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Z2</a:t>
            </a:r>
          </a:p>
        </p:txBody>
      </p:sp>
      <p:cxnSp>
        <p:nvCxnSpPr>
          <p:cNvPr id="20" name="Conector recto de flecha 26">
            <a:extLst>
              <a:ext uri="{FF2B5EF4-FFF2-40B4-BE49-F238E27FC236}">
                <a16:creationId xmlns:a16="http://schemas.microsoft.com/office/drawing/2014/main" id="{49F73C01-68BE-784F-B06D-043A3C46CDBB}"/>
              </a:ext>
            </a:extLst>
          </p:cNvPr>
          <p:cNvCxnSpPr>
            <a:cxnSpLocks/>
          </p:cNvCxnSpPr>
          <p:nvPr/>
        </p:nvCxnSpPr>
        <p:spPr>
          <a:xfrm flipH="1">
            <a:off x="6324124" y="4081488"/>
            <a:ext cx="350905" cy="510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7">
            <a:extLst>
              <a:ext uri="{FF2B5EF4-FFF2-40B4-BE49-F238E27FC236}">
                <a16:creationId xmlns:a16="http://schemas.microsoft.com/office/drawing/2014/main" id="{1CC980F9-6D16-AD4D-A446-C8EE679D15BB}"/>
              </a:ext>
            </a:extLst>
          </p:cNvPr>
          <p:cNvSpPr txBox="1"/>
          <p:nvPr/>
        </p:nvSpPr>
        <p:spPr>
          <a:xfrm>
            <a:off x="5078879" y="4218846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X1</a:t>
            </a:r>
          </a:p>
        </p:txBody>
      </p:sp>
      <p:cxnSp>
        <p:nvCxnSpPr>
          <p:cNvPr id="22" name="Conector recto de flecha 32">
            <a:extLst>
              <a:ext uri="{FF2B5EF4-FFF2-40B4-BE49-F238E27FC236}">
                <a16:creationId xmlns:a16="http://schemas.microsoft.com/office/drawing/2014/main" id="{F9242E6B-E197-3745-9728-806E2E6417C8}"/>
              </a:ext>
            </a:extLst>
          </p:cNvPr>
          <p:cNvCxnSpPr>
            <a:cxnSpLocks/>
          </p:cNvCxnSpPr>
          <p:nvPr/>
        </p:nvCxnSpPr>
        <p:spPr>
          <a:xfrm flipV="1">
            <a:off x="7311910" y="300556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34">
            <a:extLst>
              <a:ext uri="{FF2B5EF4-FFF2-40B4-BE49-F238E27FC236}">
                <a16:creationId xmlns:a16="http://schemas.microsoft.com/office/drawing/2014/main" id="{B266F84E-CEAF-FA4D-8401-4422A7DEE6DF}"/>
              </a:ext>
            </a:extLst>
          </p:cNvPr>
          <p:cNvSpPr txBox="1"/>
          <p:nvPr/>
        </p:nvSpPr>
        <p:spPr>
          <a:xfrm>
            <a:off x="7400881" y="294600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24" name="Elipse 35">
            <a:extLst>
              <a:ext uri="{FF2B5EF4-FFF2-40B4-BE49-F238E27FC236}">
                <a16:creationId xmlns:a16="http://schemas.microsoft.com/office/drawing/2014/main" id="{667AD636-8211-D348-8DE4-B3417A05FE3F}"/>
              </a:ext>
            </a:extLst>
          </p:cNvPr>
          <p:cNvSpPr/>
          <p:nvPr/>
        </p:nvSpPr>
        <p:spPr>
          <a:xfrm>
            <a:off x="5683124" y="5531563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5" name="Conector recto de flecha 36">
            <a:extLst>
              <a:ext uri="{FF2B5EF4-FFF2-40B4-BE49-F238E27FC236}">
                <a16:creationId xmlns:a16="http://schemas.microsoft.com/office/drawing/2014/main" id="{4292DA27-A11E-9D46-9039-CB7CFD04D59B}"/>
              </a:ext>
            </a:extLst>
          </p:cNvPr>
          <p:cNvCxnSpPr>
            <a:cxnSpLocks/>
          </p:cNvCxnSpPr>
          <p:nvPr/>
        </p:nvCxnSpPr>
        <p:spPr>
          <a:xfrm flipV="1">
            <a:off x="5791752" y="4963256"/>
            <a:ext cx="14392" cy="711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37">
            <a:extLst>
              <a:ext uri="{FF2B5EF4-FFF2-40B4-BE49-F238E27FC236}">
                <a16:creationId xmlns:a16="http://schemas.microsoft.com/office/drawing/2014/main" id="{D07E816E-D2EF-9B4B-99D5-3973E82045E4}"/>
              </a:ext>
            </a:extLst>
          </p:cNvPr>
          <p:cNvSpPr txBox="1"/>
          <p:nvPr/>
        </p:nvSpPr>
        <p:spPr>
          <a:xfrm>
            <a:off x="5981357" y="4827650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Z0</a:t>
            </a:r>
          </a:p>
        </p:txBody>
      </p:sp>
      <p:cxnSp>
        <p:nvCxnSpPr>
          <p:cNvPr id="27" name="Conector recto de flecha 38">
            <a:extLst>
              <a:ext uri="{FF2B5EF4-FFF2-40B4-BE49-F238E27FC236}">
                <a16:creationId xmlns:a16="http://schemas.microsoft.com/office/drawing/2014/main" id="{A08D7F2C-F6BA-ED4F-B344-96DD543FD7CD}"/>
              </a:ext>
            </a:extLst>
          </p:cNvPr>
          <p:cNvCxnSpPr>
            <a:cxnSpLocks/>
          </p:cNvCxnSpPr>
          <p:nvPr/>
        </p:nvCxnSpPr>
        <p:spPr>
          <a:xfrm flipH="1">
            <a:off x="5312229" y="5657360"/>
            <a:ext cx="466071" cy="516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39">
            <a:extLst>
              <a:ext uri="{FF2B5EF4-FFF2-40B4-BE49-F238E27FC236}">
                <a16:creationId xmlns:a16="http://schemas.microsoft.com/office/drawing/2014/main" id="{BFC7A256-5BF6-D34A-9EEC-116F4CAD0F4E}"/>
              </a:ext>
            </a:extLst>
          </p:cNvPr>
          <p:cNvSpPr txBox="1"/>
          <p:nvPr/>
        </p:nvSpPr>
        <p:spPr>
          <a:xfrm>
            <a:off x="5039771" y="579030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X0</a:t>
            </a:r>
          </a:p>
        </p:txBody>
      </p:sp>
      <p:sp>
        <p:nvSpPr>
          <p:cNvPr id="29" name="Elipse 40">
            <a:extLst>
              <a:ext uri="{FF2B5EF4-FFF2-40B4-BE49-F238E27FC236}">
                <a16:creationId xmlns:a16="http://schemas.microsoft.com/office/drawing/2014/main" id="{51321D57-2F5D-7E4F-A517-9C37BA617E0D}"/>
              </a:ext>
            </a:extLst>
          </p:cNvPr>
          <p:cNvSpPr/>
          <p:nvPr/>
        </p:nvSpPr>
        <p:spPr>
          <a:xfrm>
            <a:off x="7219348" y="2174656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0" name="Conector recto de flecha 41">
            <a:extLst>
              <a:ext uri="{FF2B5EF4-FFF2-40B4-BE49-F238E27FC236}">
                <a16:creationId xmlns:a16="http://schemas.microsoft.com/office/drawing/2014/main" id="{F45E1EC1-AB54-044C-BC59-A7121465CE60}"/>
              </a:ext>
            </a:extLst>
          </p:cNvPr>
          <p:cNvCxnSpPr>
            <a:cxnSpLocks/>
          </p:cNvCxnSpPr>
          <p:nvPr/>
        </p:nvCxnSpPr>
        <p:spPr>
          <a:xfrm flipV="1">
            <a:off x="7345760" y="1522374"/>
            <a:ext cx="31443" cy="787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43">
            <a:extLst>
              <a:ext uri="{FF2B5EF4-FFF2-40B4-BE49-F238E27FC236}">
                <a16:creationId xmlns:a16="http://schemas.microsoft.com/office/drawing/2014/main" id="{05391A0D-F1E5-6F42-95E6-7E66101017DE}"/>
              </a:ext>
            </a:extLst>
          </p:cNvPr>
          <p:cNvCxnSpPr>
            <a:cxnSpLocks/>
          </p:cNvCxnSpPr>
          <p:nvPr/>
        </p:nvCxnSpPr>
        <p:spPr>
          <a:xfrm flipV="1">
            <a:off x="7316208" y="2294480"/>
            <a:ext cx="8029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44">
            <a:extLst>
              <a:ext uri="{FF2B5EF4-FFF2-40B4-BE49-F238E27FC236}">
                <a16:creationId xmlns:a16="http://schemas.microsoft.com/office/drawing/2014/main" id="{F7D86822-7E56-E845-8F9A-2A8CBA86F25F}"/>
              </a:ext>
            </a:extLst>
          </p:cNvPr>
          <p:cNvSpPr txBox="1"/>
          <p:nvPr/>
        </p:nvSpPr>
        <p:spPr>
          <a:xfrm>
            <a:off x="7829169" y="1934814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Z3</a:t>
            </a:r>
          </a:p>
        </p:txBody>
      </p:sp>
      <p:sp>
        <p:nvSpPr>
          <p:cNvPr id="33" name="CuadroTexto 45">
            <a:extLst>
              <a:ext uri="{FF2B5EF4-FFF2-40B4-BE49-F238E27FC236}">
                <a16:creationId xmlns:a16="http://schemas.microsoft.com/office/drawing/2014/main" id="{55E0C39A-342A-DD48-A895-D376B414E9B7}"/>
              </a:ext>
            </a:extLst>
          </p:cNvPr>
          <p:cNvSpPr txBox="1"/>
          <p:nvPr/>
        </p:nvSpPr>
        <p:spPr>
          <a:xfrm>
            <a:off x="6971855" y="1449299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34" name="Elipse 52">
            <a:extLst>
              <a:ext uri="{FF2B5EF4-FFF2-40B4-BE49-F238E27FC236}">
                <a16:creationId xmlns:a16="http://schemas.microsoft.com/office/drawing/2014/main" id="{572B5F43-5B73-D64C-9195-58AB97A8E859}"/>
              </a:ext>
            </a:extLst>
          </p:cNvPr>
          <p:cNvSpPr/>
          <p:nvPr/>
        </p:nvSpPr>
        <p:spPr>
          <a:xfrm>
            <a:off x="7190140" y="936652"/>
            <a:ext cx="231648" cy="2396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5" name="Conector recto de flecha 46">
            <a:extLst>
              <a:ext uri="{FF2B5EF4-FFF2-40B4-BE49-F238E27FC236}">
                <a16:creationId xmlns:a16="http://schemas.microsoft.com/office/drawing/2014/main" id="{712EFEA6-0795-784D-9D1A-C094701FF2D7}"/>
              </a:ext>
            </a:extLst>
          </p:cNvPr>
          <p:cNvCxnSpPr>
            <a:cxnSpLocks/>
          </p:cNvCxnSpPr>
          <p:nvPr/>
        </p:nvCxnSpPr>
        <p:spPr>
          <a:xfrm flipH="1" flipV="1">
            <a:off x="7316208" y="355600"/>
            <a:ext cx="6467" cy="6929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47">
            <a:extLst>
              <a:ext uri="{FF2B5EF4-FFF2-40B4-BE49-F238E27FC236}">
                <a16:creationId xmlns:a16="http://schemas.microsoft.com/office/drawing/2014/main" id="{E9EE35F6-EEC9-7A40-8FD8-EB4136662D1F}"/>
              </a:ext>
            </a:extLst>
          </p:cNvPr>
          <p:cNvCxnSpPr>
            <a:cxnSpLocks/>
          </p:cNvCxnSpPr>
          <p:nvPr/>
        </p:nvCxnSpPr>
        <p:spPr>
          <a:xfrm flipH="1">
            <a:off x="6948166" y="1060796"/>
            <a:ext cx="372100" cy="388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49">
            <a:extLst>
              <a:ext uri="{FF2B5EF4-FFF2-40B4-BE49-F238E27FC236}">
                <a16:creationId xmlns:a16="http://schemas.microsoft.com/office/drawing/2014/main" id="{46FB94D4-1283-D243-A0F9-46DD42EC47CF}"/>
              </a:ext>
            </a:extLst>
          </p:cNvPr>
          <p:cNvSpPr txBox="1"/>
          <p:nvPr/>
        </p:nvSpPr>
        <p:spPr>
          <a:xfrm>
            <a:off x="6675801" y="986526"/>
            <a:ext cx="27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8" name="Conector recto de flecha 50">
            <a:extLst>
              <a:ext uri="{FF2B5EF4-FFF2-40B4-BE49-F238E27FC236}">
                <a16:creationId xmlns:a16="http://schemas.microsoft.com/office/drawing/2014/main" id="{B85366F6-A3E0-9340-A013-F49630D0C719}"/>
              </a:ext>
            </a:extLst>
          </p:cNvPr>
          <p:cNvCxnSpPr>
            <a:cxnSpLocks/>
          </p:cNvCxnSpPr>
          <p:nvPr/>
        </p:nvCxnSpPr>
        <p:spPr>
          <a:xfrm>
            <a:off x="7305964" y="1050812"/>
            <a:ext cx="64156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51">
            <a:extLst>
              <a:ext uri="{FF2B5EF4-FFF2-40B4-BE49-F238E27FC236}">
                <a16:creationId xmlns:a16="http://schemas.microsoft.com/office/drawing/2014/main" id="{B76786E2-36A7-1141-9049-94ABA897F0AF}"/>
              </a:ext>
            </a:extLst>
          </p:cNvPr>
          <p:cNvSpPr txBox="1"/>
          <p:nvPr/>
        </p:nvSpPr>
        <p:spPr>
          <a:xfrm>
            <a:off x="7829704" y="720359"/>
            <a:ext cx="4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819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2D17B4-A120-FB42-AFA3-88FE64C17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1000"/>
          </a:blip>
          <a:srcRect l="20919" r="20917"/>
          <a:stretch/>
        </p:blipFill>
        <p:spPr>
          <a:xfrm>
            <a:off x="3039124" y="6881"/>
            <a:ext cx="6113752" cy="6858000"/>
          </a:xfrm>
          <a:prstGeom prst="rect">
            <a:avLst/>
          </a:prstGeom>
        </p:spPr>
      </p:pic>
      <p:cxnSp>
        <p:nvCxnSpPr>
          <p:cNvPr id="3" name="Conector recto 8">
            <a:extLst>
              <a:ext uri="{FF2B5EF4-FFF2-40B4-BE49-F238E27FC236}">
                <a16:creationId xmlns:a16="http://schemas.microsoft.com/office/drawing/2014/main" id="{FBBA9FC5-14E3-DC46-ACCE-A6FA6A968814}"/>
              </a:ext>
            </a:extLst>
          </p:cNvPr>
          <p:cNvCxnSpPr>
            <a:cxnSpLocks/>
          </p:cNvCxnSpPr>
          <p:nvPr/>
        </p:nvCxnSpPr>
        <p:spPr>
          <a:xfrm flipH="1">
            <a:off x="3100554" y="1969948"/>
            <a:ext cx="6810105" cy="1964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8">
            <a:extLst>
              <a:ext uri="{FF2B5EF4-FFF2-40B4-BE49-F238E27FC236}">
                <a16:creationId xmlns:a16="http://schemas.microsoft.com/office/drawing/2014/main" id="{866A3F81-E922-E84A-8C47-D529F17EB061}"/>
              </a:ext>
            </a:extLst>
          </p:cNvPr>
          <p:cNvCxnSpPr>
            <a:cxnSpLocks/>
          </p:cNvCxnSpPr>
          <p:nvPr/>
        </p:nvCxnSpPr>
        <p:spPr>
          <a:xfrm flipV="1">
            <a:off x="4927996" y="231228"/>
            <a:ext cx="0" cy="565456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40">
            <a:extLst>
              <a:ext uri="{FF2B5EF4-FFF2-40B4-BE49-F238E27FC236}">
                <a16:creationId xmlns:a16="http://schemas.microsoft.com/office/drawing/2014/main" id="{5058E6AF-D6B2-0E4B-9E31-4770D461A8FC}"/>
              </a:ext>
            </a:extLst>
          </p:cNvPr>
          <p:cNvSpPr/>
          <p:nvPr/>
        </p:nvSpPr>
        <p:spPr>
          <a:xfrm>
            <a:off x="5536579" y="3398292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Elipse 40">
            <a:extLst>
              <a:ext uri="{FF2B5EF4-FFF2-40B4-BE49-F238E27FC236}">
                <a16:creationId xmlns:a16="http://schemas.microsoft.com/office/drawing/2014/main" id="{7EDCDE32-D9E9-4C4D-B59E-23AE5CB88E3C}"/>
              </a:ext>
            </a:extLst>
          </p:cNvPr>
          <p:cNvSpPr/>
          <p:nvPr/>
        </p:nvSpPr>
        <p:spPr>
          <a:xfrm>
            <a:off x="5536088" y="1852087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CuadroTexto 9">
            <a:extLst>
              <a:ext uri="{FF2B5EF4-FFF2-40B4-BE49-F238E27FC236}">
                <a16:creationId xmlns:a16="http://schemas.microsoft.com/office/drawing/2014/main" id="{C5FE8106-D824-FE40-A18F-194B19F05C52}"/>
              </a:ext>
            </a:extLst>
          </p:cNvPr>
          <p:cNvSpPr txBox="1"/>
          <p:nvPr/>
        </p:nvSpPr>
        <p:spPr>
          <a:xfrm>
            <a:off x="4291283" y="53917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1</a:t>
            </a:r>
          </a:p>
        </p:txBody>
      </p:sp>
      <p:sp>
        <p:nvSpPr>
          <p:cNvPr id="18" name="CuadroTexto 9">
            <a:extLst>
              <a:ext uri="{FF2B5EF4-FFF2-40B4-BE49-F238E27FC236}">
                <a16:creationId xmlns:a16="http://schemas.microsoft.com/office/drawing/2014/main" id="{64E926DB-0799-ED4A-9C40-5AF44E1B1234}"/>
              </a:ext>
            </a:extLst>
          </p:cNvPr>
          <p:cNvSpPr txBox="1"/>
          <p:nvPr/>
        </p:nvSpPr>
        <p:spPr>
          <a:xfrm>
            <a:off x="5699298" y="367934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2</a:t>
            </a:r>
          </a:p>
        </p:txBody>
      </p:sp>
      <p:sp>
        <p:nvSpPr>
          <p:cNvPr id="19" name="CuadroTexto 9">
            <a:extLst>
              <a:ext uri="{FF2B5EF4-FFF2-40B4-BE49-F238E27FC236}">
                <a16:creationId xmlns:a16="http://schemas.microsoft.com/office/drawing/2014/main" id="{DE93E67E-DAA7-5046-AEF1-69A5E7B8E853}"/>
              </a:ext>
            </a:extLst>
          </p:cNvPr>
          <p:cNvSpPr txBox="1"/>
          <p:nvPr/>
        </p:nvSpPr>
        <p:spPr>
          <a:xfrm>
            <a:off x="5600666" y="134556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3</a:t>
            </a:r>
          </a:p>
        </p:txBody>
      </p:sp>
      <p:sp>
        <p:nvSpPr>
          <p:cNvPr id="20" name="CuadroTexto 9">
            <a:extLst>
              <a:ext uri="{FF2B5EF4-FFF2-40B4-BE49-F238E27FC236}">
                <a16:creationId xmlns:a16="http://schemas.microsoft.com/office/drawing/2014/main" id="{A72AEF06-625D-474F-A4F0-4245B818ECA3}"/>
              </a:ext>
            </a:extLst>
          </p:cNvPr>
          <p:cNvSpPr txBox="1"/>
          <p:nvPr/>
        </p:nvSpPr>
        <p:spPr>
          <a:xfrm>
            <a:off x="3059152" y="160257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4</a:t>
            </a:r>
          </a:p>
        </p:txBody>
      </p:sp>
      <p:sp>
        <p:nvSpPr>
          <p:cNvPr id="21" name="CuadroTexto 9">
            <a:extLst>
              <a:ext uri="{FF2B5EF4-FFF2-40B4-BE49-F238E27FC236}">
                <a16:creationId xmlns:a16="http://schemas.microsoft.com/office/drawing/2014/main" id="{2EE703F5-1B02-B24A-91E3-E84FB5468093}"/>
              </a:ext>
            </a:extLst>
          </p:cNvPr>
          <p:cNvSpPr txBox="1"/>
          <p:nvPr/>
        </p:nvSpPr>
        <p:spPr>
          <a:xfrm>
            <a:off x="7153205" y="123324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5</a:t>
            </a:r>
          </a:p>
        </p:txBody>
      </p:sp>
      <p:sp>
        <p:nvSpPr>
          <p:cNvPr id="22" name="CuadroTexto 9">
            <a:extLst>
              <a:ext uri="{FF2B5EF4-FFF2-40B4-BE49-F238E27FC236}">
                <a16:creationId xmlns:a16="http://schemas.microsoft.com/office/drawing/2014/main" id="{A2615EE6-1955-B94B-8EF1-8A95ECEDB202}"/>
              </a:ext>
            </a:extLst>
          </p:cNvPr>
          <p:cNvSpPr txBox="1"/>
          <p:nvPr/>
        </p:nvSpPr>
        <p:spPr>
          <a:xfrm>
            <a:off x="9328044" y="158459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7030A0"/>
                </a:solidFill>
              </a:rPr>
              <a:t>Eje 6</a:t>
            </a:r>
          </a:p>
        </p:txBody>
      </p:sp>
      <p:sp>
        <p:nvSpPr>
          <p:cNvPr id="23" name="Elipse 40">
            <a:extLst>
              <a:ext uri="{FF2B5EF4-FFF2-40B4-BE49-F238E27FC236}">
                <a16:creationId xmlns:a16="http://schemas.microsoft.com/office/drawing/2014/main" id="{BC14E826-0199-3B42-A19C-4CBC8734CC31}"/>
              </a:ext>
            </a:extLst>
          </p:cNvPr>
          <p:cNvSpPr/>
          <p:nvPr/>
        </p:nvSpPr>
        <p:spPr>
          <a:xfrm>
            <a:off x="7657847" y="1834102"/>
            <a:ext cx="231648" cy="2396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4" name="Conector recto de flecha 14">
            <a:extLst>
              <a:ext uri="{FF2B5EF4-FFF2-40B4-BE49-F238E27FC236}">
                <a16:creationId xmlns:a16="http://schemas.microsoft.com/office/drawing/2014/main" id="{26787D90-3B8D-2E47-8D03-0C2574B9C8F8}"/>
              </a:ext>
            </a:extLst>
          </p:cNvPr>
          <p:cNvCxnSpPr>
            <a:cxnSpLocks/>
          </p:cNvCxnSpPr>
          <p:nvPr/>
        </p:nvCxnSpPr>
        <p:spPr>
          <a:xfrm>
            <a:off x="4927996" y="3520249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14">
            <a:extLst>
              <a:ext uri="{FF2B5EF4-FFF2-40B4-BE49-F238E27FC236}">
                <a16:creationId xmlns:a16="http://schemas.microsoft.com/office/drawing/2014/main" id="{B4F75E26-998F-4148-8DC5-7327ABC11832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5651912" y="2091736"/>
            <a:ext cx="491" cy="1306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14">
            <a:extLst>
              <a:ext uri="{FF2B5EF4-FFF2-40B4-BE49-F238E27FC236}">
                <a16:creationId xmlns:a16="http://schemas.microsoft.com/office/drawing/2014/main" id="{4B71CF32-65FE-5744-A670-D1EC234CDA9E}"/>
              </a:ext>
            </a:extLst>
          </p:cNvPr>
          <p:cNvCxnSpPr>
            <a:cxnSpLocks/>
          </p:cNvCxnSpPr>
          <p:nvPr/>
        </p:nvCxnSpPr>
        <p:spPr>
          <a:xfrm flipV="1">
            <a:off x="5648548" y="963827"/>
            <a:ext cx="0" cy="88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14">
            <a:extLst>
              <a:ext uri="{FF2B5EF4-FFF2-40B4-BE49-F238E27FC236}">
                <a16:creationId xmlns:a16="http://schemas.microsoft.com/office/drawing/2014/main" id="{8EFC8A8E-FA49-DE43-905A-8F1B4AD098A0}"/>
              </a:ext>
            </a:extLst>
          </p:cNvPr>
          <p:cNvCxnSpPr>
            <a:cxnSpLocks/>
          </p:cNvCxnSpPr>
          <p:nvPr/>
        </p:nvCxnSpPr>
        <p:spPr>
          <a:xfrm flipV="1">
            <a:off x="7773671" y="941913"/>
            <a:ext cx="0" cy="888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21">
            <a:extLst>
              <a:ext uri="{FF2B5EF4-FFF2-40B4-BE49-F238E27FC236}">
                <a16:creationId xmlns:a16="http://schemas.microsoft.com/office/drawing/2014/main" id="{03463371-60B6-F64E-AD30-EF632A05FE96}"/>
              </a:ext>
            </a:extLst>
          </p:cNvPr>
          <p:cNvCxnSpPr>
            <a:cxnSpLocks/>
          </p:cNvCxnSpPr>
          <p:nvPr/>
        </p:nvCxnSpPr>
        <p:spPr>
          <a:xfrm flipV="1">
            <a:off x="4920885" y="2583487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40">
            <a:extLst>
              <a:ext uri="{FF2B5EF4-FFF2-40B4-BE49-F238E27FC236}">
                <a16:creationId xmlns:a16="http://schemas.microsoft.com/office/drawing/2014/main" id="{DB01E0AB-F8D5-0143-B293-3708336E7E00}"/>
              </a:ext>
            </a:extLst>
          </p:cNvPr>
          <p:cNvSpPr/>
          <p:nvPr/>
        </p:nvSpPr>
        <p:spPr>
          <a:xfrm>
            <a:off x="5583042" y="3444451"/>
            <a:ext cx="136299" cy="145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Elipse 40">
            <a:extLst>
              <a:ext uri="{FF2B5EF4-FFF2-40B4-BE49-F238E27FC236}">
                <a16:creationId xmlns:a16="http://schemas.microsoft.com/office/drawing/2014/main" id="{603A2BA2-B8E2-C649-A582-F277764404CC}"/>
              </a:ext>
            </a:extLst>
          </p:cNvPr>
          <p:cNvSpPr/>
          <p:nvPr/>
        </p:nvSpPr>
        <p:spPr>
          <a:xfrm>
            <a:off x="5569283" y="1892027"/>
            <a:ext cx="165258" cy="15584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Elipse 40">
            <a:extLst>
              <a:ext uri="{FF2B5EF4-FFF2-40B4-BE49-F238E27FC236}">
                <a16:creationId xmlns:a16="http://schemas.microsoft.com/office/drawing/2014/main" id="{B3C4EF2E-40FA-2147-8544-DF3A4B1372BB}"/>
              </a:ext>
            </a:extLst>
          </p:cNvPr>
          <p:cNvSpPr/>
          <p:nvPr/>
        </p:nvSpPr>
        <p:spPr>
          <a:xfrm>
            <a:off x="7701974" y="1893913"/>
            <a:ext cx="143393" cy="12649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8" name="CuadroTexto 22">
            <a:extLst>
              <a:ext uri="{FF2B5EF4-FFF2-40B4-BE49-F238E27FC236}">
                <a16:creationId xmlns:a16="http://schemas.microsoft.com/office/drawing/2014/main" id="{6C777641-442E-E44E-9D77-349D1D81207B}"/>
              </a:ext>
            </a:extLst>
          </p:cNvPr>
          <p:cNvSpPr txBox="1"/>
          <p:nvPr/>
        </p:nvSpPr>
        <p:spPr>
          <a:xfrm>
            <a:off x="4520534" y="2607038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accent1">
                    <a:lumMod val="75000"/>
                  </a:schemeClr>
                </a:solidFill>
              </a:rPr>
              <a:t>Z 1</a:t>
            </a:r>
            <a:endParaRPr lang="es-CO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CuadroTexto 22">
            <a:extLst>
              <a:ext uri="{FF2B5EF4-FFF2-40B4-BE49-F238E27FC236}">
                <a16:creationId xmlns:a16="http://schemas.microsoft.com/office/drawing/2014/main" id="{1F27BCAB-26D7-5142-BDE7-F9566507CFBE}"/>
              </a:ext>
            </a:extLst>
          </p:cNvPr>
          <p:cNvSpPr txBox="1"/>
          <p:nvPr/>
        </p:nvSpPr>
        <p:spPr>
          <a:xfrm>
            <a:off x="7555385" y="202249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Z5</a:t>
            </a:r>
          </a:p>
        </p:txBody>
      </p:sp>
      <p:sp>
        <p:nvSpPr>
          <p:cNvPr id="40" name="CuadroTexto 22">
            <a:extLst>
              <a:ext uri="{FF2B5EF4-FFF2-40B4-BE49-F238E27FC236}">
                <a16:creationId xmlns:a16="http://schemas.microsoft.com/office/drawing/2014/main" id="{CC92F548-7468-BD4C-8762-1EB6BED35CA4}"/>
              </a:ext>
            </a:extLst>
          </p:cNvPr>
          <p:cNvSpPr txBox="1"/>
          <p:nvPr/>
        </p:nvSpPr>
        <p:spPr>
          <a:xfrm>
            <a:off x="5903520" y="328199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Z2</a:t>
            </a:r>
          </a:p>
        </p:txBody>
      </p:sp>
      <p:sp>
        <p:nvSpPr>
          <p:cNvPr id="41" name="CuadroTexto 22">
            <a:extLst>
              <a:ext uri="{FF2B5EF4-FFF2-40B4-BE49-F238E27FC236}">
                <a16:creationId xmlns:a16="http://schemas.microsoft.com/office/drawing/2014/main" id="{F94054BD-4195-0148-A818-99526950A0A9}"/>
              </a:ext>
            </a:extLst>
          </p:cNvPr>
          <p:cNvSpPr txBox="1"/>
          <p:nvPr/>
        </p:nvSpPr>
        <p:spPr>
          <a:xfrm>
            <a:off x="5682272" y="2011183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Z3</a:t>
            </a:r>
          </a:p>
        </p:txBody>
      </p:sp>
      <p:cxnSp>
        <p:nvCxnSpPr>
          <p:cNvPr id="47" name="Conector recto de flecha 21">
            <a:extLst>
              <a:ext uri="{FF2B5EF4-FFF2-40B4-BE49-F238E27FC236}">
                <a16:creationId xmlns:a16="http://schemas.microsoft.com/office/drawing/2014/main" id="{4899CE2C-B931-7C4E-BC81-71359884F67B}"/>
              </a:ext>
            </a:extLst>
          </p:cNvPr>
          <p:cNvCxnSpPr>
            <a:cxnSpLocks/>
          </p:cNvCxnSpPr>
          <p:nvPr/>
        </p:nvCxnSpPr>
        <p:spPr>
          <a:xfrm flipV="1">
            <a:off x="7889494" y="1969948"/>
            <a:ext cx="7959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22">
            <a:extLst>
              <a:ext uri="{FF2B5EF4-FFF2-40B4-BE49-F238E27FC236}">
                <a16:creationId xmlns:a16="http://schemas.microsoft.com/office/drawing/2014/main" id="{55C4DA11-3080-ED42-AD9D-A60F5D1FEA6A}"/>
              </a:ext>
            </a:extLst>
          </p:cNvPr>
          <p:cNvSpPr txBox="1"/>
          <p:nvPr/>
        </p:nvSpPr>
        <p:spPr>
          <a:xfrm>
            <a:off x="8173844" y="1984301"/>
            <a:ext cx="72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4,6</a:t>
            </a:r>
          </a:p>
        </p:txBody>
      </p:sp>
      <p:sp>
        <p:nvSpPr>
          <p:cNvPr id="51" name="CuadroTexto 45">
            <a:extLst>
              <a:ext uri="{FF2B5EF4-FFF2-40B4-BE49-F238E27FC236}">
                <a16:creationId xmlns:a16="http://schemas.microsoft.com/office/drawing/2014/main" id="{7F387F2D-1A08-464F-9981-5C7C337E002A}"/>
              </a:ext>
            </a:extLst>
          </p:cNvPr>
          <p:cNvSpPr txBox="1"/>
          <p:nvPr/>
        </p:nvSpPr>
        <p:spPr>
          <a:xfrm>
            <a:off x="5129264" y="3516223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1</a:t>
            </a:r>
          </a:p>
        </p:txBody>
      </p:sp>
      <p:sp>
        <p:nvSpPr>
          <p:cNvPr id="52" name="CuadroTexto 45">
            <a:extLst>
              <a:ext uri="{FF2B5EF4-FFF2-40B4-BE49-F238E27FC236}">
                <a16:creationId xmlns:a16="http://schemas.microsoft.com/office/drawing/2014/main" id="{01004814-48F2-C944-B23E-158B90DCA25F}"/>
              </a:ext>
            </a:extLst>
          </p:cNvPr>
          <p:cNvSpPr txBox="1"/>
          <p:nvPr/>
        </p:nvSpPr>
        <p:spPr>
          <a:xfrm>
            <a:off x="7153206" y="1036937"/>
            <a:ext cx="69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X4,5,6</a:t>
            </a:r>
          </a:p>
        </p:txBody>
      </p:sp>
      <p:sp>
        <p:nvSpPr>
          <p:cNvPr id="53" name="CuadroTexto 45">
            <a:extLst>
              <a:ext uri="{FF2B5EF4-FFF2-40B4-BE49-F238E27FC236}">
                <a16:creationId xmlns:a16="http://schemas.microsoft.com/office/drawing/2014/main" id="{DECA0D6D-6523-8A4D-89E8-90737CFC94E2}"/>
              </a:ext>
            </a:extLst>
          </p:cNvPr>
          <p:cNvSpPr txBox="1"/>
          <p:nvPr/>
        </p:nvSpPr>
        <p:spPr>
          <a:xfrm>
            <a:off x="5661865" y="962347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X3</a:t>
            </a:r>
          </a:p>
        </p:txBody>
      </p:sp>
      <p:sp>
        <p:nvSpPr>
          <p:cNvPr id="54" name="CuadroTexto 45">
            <a:extLst>
              <a:ext uri="{FF2B5EF4-FFF2-40B4-BE49-F238E27FC236}">
                <a16:creationId xmlns:a16="http://schemas.microsoft.com/office/drawing/2014/main" id="{026301FA-126D-7A4F-9F91-C07828EA773E}"/>
              </a:ext>
            </a:extLst>
          </p:cNvPr>
          <p:cNvSpPr txBox="1"/>
          <p:nvPr/>
        </p:nvSpPr>
        <p:spPr>
          <a:xfrm>
            <a:off x="5659431" y="2543451"/>
            <a:ext cx="43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X2</a:t>
            </a:r>
          </a:p>
        </p:txBody>
      </p:sp>
      <p:cxnSp>
        <p:nvCxnSpPr>
          <p:cNvPr id="34" name="Conector recto de flecha 21">
            <a:extLst>
              <a:ext uri="{FF2B5EF4-FFF2-40B4-BE49-F238E27FC236}">
                <a16:creationId xmlns:a16="http://schemas.microsoft.com/office/drawing/2014/main" id="{84B17E65-8A01-7D48-A110-FAAEA2B8172B}"/>
              </a:ext>
            </a:extLst>
          </p:cNvPr>
          <p:cNvCxnSpPr>
            <a:cxnSpLocks/>
          </p:cNvCxnSpPr>
          <p:nvPr/>
        </p:nvCxnSpPr>
        <p:spPr>
          <a:xfrm flipV="1">
            <a:off x="4927996" y="4227999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14">
            <a:extLst>
              <a:ext uri="{FF2B5EF4-FFF2-40B4-BE49-F238E27FC236}">
                <a16:creationId xmlns:a16="http://schemas.microsoft.com/office/drawing/2014/main" id="{08205C6A-6517-3645-B8FA-B3B1FF17652D}"/>
              </a:ext>
            </a:extLst>
          </p:cNvPr>
          <p:cNvCxnSpPr>
            <a:cxnSpLocks/>
          </p:cNvCxnSpPr>
          <p:nvPr/>
        </p:nvCxnSpPr>
        <p:spPr>
          <a:xfrm>
            <a:off x="4927996" y="5178044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5">
            <a:extLst>
              <a:ext uri="{FF2B5EF4-FFF2-40B4-BE49-F238E27FC236}">
                <a16:creationId xmlns:a16="http://schemas.microsoft.com/office/drawing/2014/main" id="{0F32DB92-5372-7340-8AC9-76DA436ED348}"/>
              </a:ext>
            </a:extLst>
          </p:cNvPr>
          <p:cNvSpPr txBox="1"/>
          <p:nvPr/>
        </p:nvSpPr>
        <p:spPr>
          <a:xfrm>
            <a:off x="5133174" y="4810493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0</a:t>
            </a:r>
          </a:p>
        </p:txBody>
      </p:sp>
      <p:sp>
        <p:nvSpPr>
          <p:cNvPr id="44" name="CuadroTexto 22">
            <a:extLst>
              <a:ext uri="{FF2B5EF4-FFF2-40B4-BE49-F238E27FC236}">
                <a16:creationId xmlns:a16="http://schemas.microsoft.com/office/drawing/2014/main" id="{F36F0E70-42FD-EA4A-AFF1-962DB2A054FD}"/>
              </a:ext>
            </a:extLst>
          </p:cNvPr>
          <p:cNvSpPr txBox="1"/>
          <p:nvPr/>
        </p:nvSpPr>
        <p:spPr>
          <a:xfrm>
            <a:off x="4532820" y="4421210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0</a:t>
            </a:r>
          </a:p>
        </p:txBody>
      </p:sp>
      <p:cxnSp>
        <p:nvCxnSpPr>
          <p:cNvPr id="45" name="Conector recto de flecha 21">
            <a:extLst>
              <a:ext uri="{FF2B5EF4-FFF2-40B4-BE49-F238E27FC236}">
                <a16:creationId xmlns:a16="http://schemas.microsoft.com/office/drawing/2014/main" id="{C5C0E429-0D9A-BF40-BBE7-8BD2B91E20C9}"/>
              </a:ext>
            </a:extLst>
          </p:cNvPr>
          <p:cNvCxnSpPr>
            <a:cxnSpLocks/>
          </p:cNvCxnSpPr>
          <p:nvPr/>
        </p:nvCxnSpPr>
        <p:spPr>
          <a:xfrm>
            <a:off x="8144381" y="1966360"/>
            <a:ext cx="878258" cy="7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14">
            <a:extLst>
              <a:ext uri="{FF2B5EF4-FFF2-40B4-BE49-F238E27FC236}">
                <a16:creationId xmlns:a16="http://schemas.microsoft.com/office/drawing/2014/main" id="{626F56C7-FD49-B842-8BE6-0D1DDA23985E}"/>
              </a:ext>
            </a:extLst>
          </p:cNvPr>
          <p:cNvCxnSpPr>
            <a:cxnSpLocks/>
          </p:cNvCxnSpPr>
          <p:nvPr/>
        </p:nvCxnSpPr>
        <p:spPr>
          <a:xfrm flipV="1">
            <a:off x="8173844" y="947311"/>
            <a:ext cx="0" cy="995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22">
            <a:extLst>
              <a:ext uri="{FF2B5EF4-FFF2-40B4-BE49-F238E27FC236}">
                <a16:creationId xmlns:a16="http://schemas.microsoft.com/office/drawing/2014/main" id="{6E1B31D2-66D7-8749-9F8F-48410A0FFFBB}"/>
              </a:ext>
            </a:extLst>
          </p:cNvPr>
          <p:cNvSpPr txBox="1"/>
          <p:nvPr/>
        </p:nvSpPr>
        <p:spPr>
          <a:xfrm>
            <a:off x="8711363" y="1623210"/>
            <a:ext cx="72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9" name="CuadroTexto 45">
            <a:extLst>
              <a:ext uri="{FF2B5EF4-FFF2-40B4-BE49-F238E27FC236}">
                <a16:creationId xmlns:a16="http://schemas.microsoft.com/office/drawing/2014/main" id="{1757FDD6-8FCF-164D-B1C9-DCC63CF5D8BD}"/>
              </a:ext>
            </a:extLst>
          </p:cNvPr>
          <p:cNvSpPr txBox="1"/>
          <p:nvPr/>
        </p:nvSpPr>
        <p:spPr>
          <a:xfrm>
            <a:off x="8150481" y="824401"/>
            <a:ext cx="69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4875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48E1D1AE-6494-334E-B9EE-78E526D3D443}"/>
              </a:ext>
            </a:extLst>
          </p:cNvPr>
          <p:cNvCxnSpPr>
            <a:cxnSpLocks/>
          </p:cNvCxnSpPr>
          <p:nvPr/>
        </p:nvCxnSpPr>
        <p:spPr>
          <a:xfrm flipV="1">
            <a:off x="5964936" y="1218920"/>
            <a:ext cx="475633" cy="3098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40">
            <a:extLst>
              <a:ext uri="{FF2B5EF4-FFF2-40B4-BE49-F238E27FC236}">
                <a16:creationId xmlns:a16="http://schemas.microsoft.com/office/drawing/2014/main" id="{9B57B2B6-00F9-5F48-B4B4-EAEA0586ED35}"/>
              </a:ext>
            </a:extLst>
          </p:cNvPr>
          <p:cNvSpPr/>
          <p:nvPr/>
        </p:nvSpPr>
        <p:spPr>
          <a:xfrm>
            <a:off x="4625607" y="2171618"/>
            <a:ext cx="329809" cy="3469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Elipse 40">
            <a:extLst>
              <a:ext uri="{FF2B5EF4-FFF2-40B4-BE49-F238E27FC236}">
                <a16:creationId xmlns:a16="http://schemas.microsoft.com/office/drawing/2014/main" id="{D67E4756-4FE9-004F-8C1A-9242B8CC84DD}"/>
              </a:ext>
            </a:extLst>
          </p:cNvPr>
          <p:cNvSpPr/>
          <p:nvPr/>
        </p:nvSpPr>
        <p:spPr>
          <a:xfrm>
            <a:off x="5023444" y="3635758"/>
            <a:ext cx="329809" cy="3077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31" name="Conector recto de flecha 21">
            <a:extLst>
              <a:ext uri="{FF2B5EF4-FFF2-40B4-BE49-F238E27FC236}">
                <a16:creationId xmlns:a16="http://schemas.microsoft.com/office/drawing/2014/main" id="{253D095F-5ACC-A246-A460-7854165F58EE}"/>
              </a:ext>
            </a:extLst>
          </p:cNvPr>
          <p:cNvCxnSpPr>
            <a:cxnSpLocks/>
          </p:cNvCxnSpPr>
          <p:nvPr/>
        </p:nvCxnSpPr>
        <p:spPr>
          <a:xfrm flipV="1">
            <a:off x="4061722" y="4468630"/>
            <a:ext cx="7195" cy="950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14">
            <a:extLst>
              <a:ext uri="{FF2B5EF4-FFF2-40B4-BE49-F238E27FC236}">
                <a16:creationId xmlns:a16="http://schemas.microsoft.com/office/drawing/2014/main" id="{226FE1FD-EBF8-EB48-9851-B1D3A0D7EA9C}"/>
              </a:ext>
            </a:extLst>
          </p:cNvPr>
          <p:cNvCxnSpPr>
            <a:cxnSpLocks/>
          </p:cNvCxnSpPr>
          <p:nvPr/>
        </p:nvCxnSpPr>
        <p:spPr>
          <a:xfrm>
            <a:off x="4061722" y="5418675"/>
            <a:ext cx="608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45">
            <a:extLst>
              <a:ext uri="{FF2B5EF4-FFF2-40B4-BE49-F238E27FC236}">
                <a16:creationId xmlns:a16="http://schemas.microsoft.com/office/drawing/2014/main" id="{0B7A0F03-0A22-5941-94F0-E1167DA02442}"/>
              </a:ext>
            </a:extLst>
          </p:cNvPr>
          <p:cNvSpPr txBox="1"/>
          <p:nvPr/>
        </p:nvSpPr>
        <p:spPr>
          <a:xfrm>
            <a:off x="4625931" y="5301774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</a:t>
            </a:r>
          </a:p>
        </p:txBody>
      </p:sp>
      <p:sp>
        <p:nvSpPr>
          <p:cNvPr id="34" name="CuadroTexto 22">
            <a:extLst>
              <a:ext uri="{FF2B5EF4-FFF2-40B4-BE49-F238E27FC236}">
                <a16:creationId xmlns:a16="http://schemas.microsoft.com/office/drawing/2014/main" id="{6EBD4C8B-2109-1145-9F79-46EB134FF744}"/>
              </a:ext>
            </a:extLst>
          </p:cNvPr>
          <p:cNvSpPr txBox="1"/>
          <p:nvPr/>
        </p:nvSpPr>
        <p:spPr>
          <a:xfrm>
            <a:off x="3747375" y="4576561"/>
            <a:ext cx="69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accent1">
                    <a:lumMod val="75000"/>
                  </a:schemeClr>
                </a:solidFill>
              </a:rPr>
              <a:t>Z 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35111178-AF84-2C47-9D79-04B79880AC85}"/>
              </a:ext>
            </a:extLst>
          </p:cNvPr>
          <p:cNvCxnSpPr>
            <a:cxnSpLocks/>
          </p:cNvCxnSpPr>
          <p:nvPr/>
        </p:nvCxnSpPr>
        <p:spPr>
          <a:xfrm flipH="1">
            <a:off x="5194751" y="1530537"/>
            <a:ext cx="777714" cy="226494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9EE185F7-32B6-CD43-BF32-F3BA5A792839}"/>
              </a:ext>
            </a:extLst>
          </p:cNvPr>
          <p:cNvCxnSpPr>
            <a:cxnSpLocks/>
          </p:cNvCxnSpPr>
          <p:nvPr/>
        </p:nvCxnSpPr>
        <p:spPr>
          <a:xfrm flipH="1">
            <a:off x="4060364" y="3774163"/>
            <a:ext cx="8553" cy="164451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B0766393-9239-9943-B8D1-D9A44DC28A9A}"/>
              </a:ext>
            </a:extLst>
          </p:cNvPr>
          <p:cNvCxnSpPr>
            <a:cxnSpLocks/>
          </p:cNvCxnSpPr>
          <p:nvPr/>
        </p:nvCxnSpPr>
        <p:spPr>
          <a:xfrm>
            <a:off x="4068917" y="3756854"/>
            <a:ext cx="1114029" cy="132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25AC0AC7-623F-824A-8FB3-DE09D052988B}"/>
              </a:ext>
            </a:extLst>
          </p:cNvPr>
          <p:cNvCxnSpPr>
            <a:cxnSpLocks/>
          </p:cNvCxnSpPr>
          <p:nvPr/>
        </p:nvCxnSpPr>
        <p:spPr>
          <a:xfrm flipH="1" flipV="1">
            <a:off x="4811366" y="2365666"/>
            <a:ext cx="371580" cy="14353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8B3240AD-6235-304F-8256-91453CFDAD61}"/>
              </a:ext>
            </a:extLst>
          </p:cNvPr>
          <p:cNvCxnSpPr>
            <a:cxnSpLocks/>
          </p:cNvCxnSpPr>
          <p:nvPr/>
        </p:nvCxnSpPr>
        <p:spPr>
          <a:xfrm flipV="1">
            <a:off x="4811366" y="2171617"/>
            <a:ext cx="786867" cy="191394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ylinder 53">
            <a:extLst>
              <a:ext uri="{FF2B5EF4-FFF2-40B4-BE49-F238E27FC236}">
                <a16:creationId xmlns:a16="http://schemas.microsoft.com/office/drawing/2014/main" id="{060A9588-17BD-C748-9C93-97EC6230994F}"/>
              </a:ext>
            </a:extLst>
          </p:cNvPr>
          <p:cNvSpPr/>
          <p:nvPr/>
        </p:nvSpPr>
        <p:spPr>
          <a:xfrm>
            <a:off x="3845191" y="3542602"/>
            <a:ext cx="411938" cy="516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CuadroTexto 45">
            <a:extLst>
              <a:ext uri="{FF2B5EF4-FFF2-40B4-BE49-F238E27FC236}">
                <a16:creationId xmlns:a16="http://schemas.microsoft.com/office/drawing/2014/main" id="{30EA4A0C-B565-EC41-8619-68237F35989F}"/>
              </a:ext>
            </a:extLst>
          </p:cNvPr>
          <p:cNvSpPr txBox="1"/>
          <p:nvPr/>
        </p:nvSpPr>
        <p:spPr>
          <a:xfrm>
            <a:off x="5927093" y="1511452"/>
            <a:ext cx="79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(x, y, z)</a:t>
            </a:r>
          </a:p>
        </p:txBody>
      </p: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C8B46392-68F4-3D49-94D9-F096B5204BF1}"/>
              </a:ext>
            </a:extLst>
          </p:cNvPr>
          <p:cNvCxnSpPr>
            <a:cxnSpLocks/>
          </p:cNvCxnSpPr>
          <p:nvPr/>
        </p:nvCxnSpPr>
        <p:spPr>
          <a:xfrm flipV="1">
            <a:off x="4808435" y="1530537"/>
            <a:ext cx="1164030" cy="84004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C9F3A50E-DCC4-D34C-94F5-909294C68F90}"/>
              </a:ext>
            </a:extLst>
          </p:cNvPr>
          <p:cNvCxnSpPr>
            <a:cxnSpLocks/>
          </p:cNvCxnSpPr>
          <p:nvPr/>
        </p:nvCxnSpPr>
        <p:spPr>
          <a:xfrm flipV="1">
            <a:off x="5199141" y="2956070"/>
            <a:ext cx="0" cy="814018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ogen 82">
            <a:extLst>
              <a:ext uri="{FF2B5EF4-FFF2-40B4-BE49-F238E27FC236}">
                <a16:creationId xmlns:a16="http://schemas.microsoft.com/office/drawing/2014/main" id="{5D37F072-87AE-9848-92B4-9227300066BB}"/>
              </a:ext>
            </a:extLst>
          </p:cNvPr>
          <p:cNvSpPr/>
          <p:nvPr/>
        </p:nvSpPr>
        <p:spPr>
          <a:xfrm rot="17891351">
            <a:off x="4752881" y="3136112"/>
            <a:ext cx="611487" cy="448067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Bogen 83">
            <a:extLst>
              <a:ext uri="{FF2B5EF4-FFF2-40B4-BE49-F238E27FC236}">
                <a16:creationId xmlns:a16="http://schemas.microsoft.com/office/drawing/2014/main" id="{7788289D-EAC7-5C48-B31C-E83D11D451DE}"/>
              </a:ext>
            </a:extLst>
          </p:cNvPr>
          <p:cNvSpPr/>
          <p:nvPr/>
        </p:nvSpPr>
        <p:spPr>
          <a:xfrm rot="1101786">
            <a:off x="4791577" y="1893601"/>
            <a:ext cx="611487" cy="448067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85125C9-5A76-F543-A853-8442D8C146A3}"/>
                  </a:ext>
                </a:extLst>
              </p:cNvPr>
              <p:cNvSpPr txBox="1"/>
              <p:nvPr/>
            </p:nvSpPr>
            <p:spPr>
              <a:xfrm>
                <a:off x="4996767" y="2850651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885125C9-5A76-F543-A853-8442D8C1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67" y="2850651"/>
                <a:ext cx="191420" cy="184666"/>
              </a:xfrm>
              <a:prstGeom prst="rect">
                <a:avLst/>
              </a:prstGeom>
              <a:blipFill>
                <a:blip r:embed="rId2"/>
                <a:stretch>
                  <a:fillRect l="-18750" r="-6250"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744E9511-F483-1342-9B11-6D1249A60CFC}"/>
                  </a:ext>
                </a:extLst>
              </p:cNvPr>
              <p:cNvSpPr txBox="1"/>
              <p:nvPr/>
            </p:nvSpPr>
            <p:spPr>
              <a:xfrm>
                <a:off x="5377614" y="1943502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744E9511-F483-1342-9B11-6D1249A6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614" y="1943502"/>
                <a:ext cx="191420" cy="184666"/>
              </a:xfrm>
              <a:prstGeom prst="rect">
                <a:avLst/>
              </a:prstGeom>
              <a:blipFill>
                <a:blip r:embed="rId3"/>
                <a:stretch>
                  <a:fillRect l="-18750" r="-6250" b="-2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7EAB6836-05FE-3F4E-9E61-A1B6DC657F0A}"/>
              </a:ext>
            </a:extLst>
          </p:cNvPr>
          <p:cNvCxnSpPr/>
          <p:nvPr/>
        </p:nvCxnSpPr>
        <p:spPr>
          <a:xfrm flipV="1">
            <a:off x="4852160" y="2518598"/>
            <a:ext cx="209291" cy="4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B802C86C-145C-7840-BA49-1A020DCAFF16}"/>
              </a:ext>
            </a:extLst>
          </p:cNvPr>
          <p:cNvCxnSpPr>
            <a:cxnSpLocks/>
          </p:cNvCxnSpPr>
          <p:nvPr/>
        </p:nvCxnSpPr>
        <p:spPr>
          <a:xfrm flipH="1" flipV="1">
            <a:off x="5004075" y="2305892"/>
            <a:ext cx="53066" cy="21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40">
            <a:extLst>
              <a:ext uri="{FF2B5EF4-FFF2-40B4-BE49-F238E27FC236}">
                <a16:creationId xmlns:a16="http://schemas.microsoft.com/office/drawing/2014/main" id="{CB42E4BD-28BD-D04A-9D72-D6D52D73A958}"/>
              </a:ext>
            </a:extLst>
          </p:cNvPr>
          <p:cNvSpPr/>
          <p:nvPr/>
        </p:nvSpPr>
        <p:spPr>
          <a:xfrm>
            <a:off x="5897004" y="1464819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9" name="Elipse 40">
            <a:extLst>
              <a:ext uri="{FF2B5EF4-FFF2-40B4-BE49-F238E27FC236}">
                <a16:creationId xmlns:a16="http://schemas.microsoft.com/office/drawing/2014/main" id="{350F7C6B-4091-1D48-93B8-33A625A23A26}"/>
              </a:ext>
            </a:extLst>
          </p:cNvPr>
          <p:cNvSpPr/>
          <p:nvPr/>
        </p:nvSpPr>
        <p:spPr>
          <a:xfrm>
            <a:off x="6312849" y="1182544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6F708AF6-3A4C-7C4B-8B67-4D579D4A0D02}"/>
                  </a:ext>
                </a:extLst>
              </p:cNvPr>
              <p:cNvSpPr txBox="1"/>
              <p:nvPr/>
            </p:nvSpPr>
            <p:spPr>
              <a:xfrm>
                <a:off x="6332775" y="918604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6F708AF6-3A4C-7C4B-8B67-4D579D4A0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75" y="918604"/>
                <a:ext cx="256480" cy="276999"/>
              </a:xfrm>
              <a:prstGeom prst="rect">
                <a:avLst/>
              </a:prstGeom>
              <a:blipFill>
                <a:blip r:embed="rId4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06805774-73DE-0443-83A1-11371634D539}"/>
                  </a:ext>
                </a:extLst>
              </p:cNvPr>
              <p:cNvSpPr txBox="1"/>
              <p:nvPr/>
            </p:nvSpPr>
            <p:spPr>
              <a:xfrm>
                <a:off x="5726234" y="1170637"/>
                <a:ext cx="30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06805774-73DE-0443-83A1-11371634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234" y="1170637"/>
                <a:ext cx="302198" cy="276999"/>
              </a:xfrm>
              <a:prstGeom prst="rect">
                <a:avLst/>
              </a:prstGeom>
              <a:blipFill>
                <a:blip r:embed="rId5"/>
                <a:stretch>
                  <a:fillRect l="-16000"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adroTexto 45">
            <a:extLst>
              <a:ext uri="{FF2B5EF4-FFF2-40B4-BE49-F238E27FC236}">
                <a16:creationId xmlns:a16="http://schemas.microsoft.com/office/drawing/2014/main" id="{16932D2E-E6CF-1944-B310-5371FCC99CB2}"/>
              </a:ext>
            </a:extLst>
          </p:cNvPr>
          <p:cNvSpPr txBox="1"/>
          <p:nvPr/>
        </p:nvSpPr>
        <p:spPr>
          <a:xfrm>
            <a:off x="9139453" y="5290400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X </a:t>
            </a:r>
          </a:p>
        </p:txBody>
      </p:sp>
      <p:cxnSp>
        <p:nvCxnSpPr>
          <p:cNvPr id="106" name="Conector recto de flecha 14">
            <a:extLst>
              <a:ext uri="{FF2B5EF4-FFF2-40B4-BE49-F238E27FC236}">
                <a16:creationId xmlns:a16="http://schemas.microsoft.com/office/drawing/2014/main" id="{90F25760-60A0-DC4A-A82D-7FEFB0903ADA}"/>
              </a:ext>
            </a:extLst>
          </p:cNvPr>
          <p:cNvCxnSpPr>
            <a:cxnSpLocks/>
          </p:cNvCxnSpPr>
          <p:nvPr/>
        </p:nvCxnSpPr>
        <p:spPr>
          <a:xfrm>
            <a:off x="8247108" y="5358901"/>
            <a:ext cx="9931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4">
            <a:extLst>
              <a:ext uri="{FF2B5EF4-FFF2-40B4-BE49-F238E27FC236}">
                <a16:creationId xmlns:a16="http://schemas.microsoft.com/office/drawing/2014/main" id="{B6E6342C-75AE-1846-BA28-0F290DA1C953}"/>
              </a:ext>
            </a:extLst>
          </p:cNvPr>
          <p:cNvCxnSpPr>
            <a:cxnSpLocks/>
          </p:cNvCxnSpPr>
          <p:nvPr/>
        </p:nvCxnSpPr>
        <p:spPr>
          <a:xfrm flipH="1" flipV="1">
            <a:off x="8247108" y="4335804"/>
            <a:ext cx="24224" cy="10230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40">
            <a:extLst>
              <a:ext uri="{FF2B5EF4-FFF2-40B4-BE49-F238E27FC236}">
                <a16:creationId xmlns:a16="http://schemas.microsoft.com/office/drawing/2014/main" id="{130CB484-DBEA-FD4B-850B-9A032455FDDF}"/>
              </a:ext>
            </a:extLst>
          </p:cNvPr>
          <p:cNvSpPr/>
          <p:nvPr/>
        </p:nvSpPr>
        <p:spPr>
          <a:xfrm>
            <a:off x="8126656" y="5172641"/>
            <a:ext cx="329809" cy="3077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19" name="Gerade Verbindung 118">
            <a:extLst>
              <a:ext uri="{FF2B5EF4-FFF2-40B4-BE49-F238E27FC236}">
                <a16:creationId xmlns:a16="http://schemas.microsoft.com/office/drawing/2014/main" id="{CA43105B-B53F-B24C-BB4B-DD885F8F2625}"/>
              </a:ext>
            </a:extLst>
          </p:cNvPr>
          <p:cNvCxnSpPr>
            <a:cxnSpLocks/>
          </p:cNvCxnSpPr>
          <p:nvPr/>
        </p:nvCxnSpPr>
        <p:spPr>
          <a:xfrm flipV="1">
            <a:off x="8391784" y="4430889"/>
            <a:ext cx="587051" cy="7741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>
            <a:extLst>
              <a:ext uri="{FF2B5EF4-FFF2-40B4-BE49-F238E27FC236}">
                <a16:creationId xmlns:a16="http://schemas.microsoft.com/office/drawing/2014/main" id="{D49633E4-60BD-4F4C-8063-A4EF3F685140}"/>
              </a:ext>
            </a:extLst>
          </p:cNvPr>
          <p:cNvSpPr/>
          <p:nvPr/>
        </p:nvSpPr>
        <p:spPr>
          <a:xfrm rot="18419274">
            <a:off x="8929436" y="4089487"/>
            <a:ext cx="192506" cy="53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F04D672-BEDF-F647-9307-D212EAD599A1}"/>
              </a:ext>
            </a:extLst>
          </p:cNvPr>
          <p:cNvSpPr/>
          <p:nvPr/>
        </p:nvSpPr>
        <p:spPr>
          <a:xfrm rot="18419274">
            <a:off x="9381734" y="3526976"/>
            <a:ext cx="192506" cy="53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C71B7B31-AB8B-0D4F-A630-42B7EF5105FC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9072543" y="3872364"/>
            <a:ext cx="347534" cy="4127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338A43F1-50DF-1C4C-AB01-7A2651CC756A}"/>
              </a:ext>
            </a:extLst>
          </p:cNvPr>
          <p:cNvCxnSpPr>
            <a:cxnSpLocks/>
          </p:cNvCxnSpPr>
          <p:nvPr/>
        </p:nvCxnSpPr>
        <p:spPr>
          <a:xfrm flipV="1">
            <a:off x="9543471" y="3300948"/>
            <a:ext cx="347534" cy="41273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476A458-1F32-2246-B539-6EE57C68EA0E}"/>
              </a:ext>
            </a:extLst>
          </p:cNvPr>
          <p:cNvCxnSpPr>
            <a:cxnSpLocks/>
          </p:cNvCxnSpPr>
          <p:nvPr/>
        </p:nvCxnSpPr>
        <p:spPr>
          <a:xfrm flipV="1">
            <a:off x="9971594" y="2864731"/>
            <a:ext cx="312333" cy="3559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45">
            <a:extLst>
              <a:ext uri="{FF2B5EF4-FFF2-40B4-BE49-F238E27FC236}">
                <a16:creationId xmlns:a16="http://schemas.microsoft.com/office/drawing/2014/main" id="{17B7814C-9885-4646-BEED-87AAFCA50489}"/>
              </a:ext>
            </a:extLst>
          </p:cNvPr>
          <p:cNvSpPr txBox="1"/>
          <p:nvPr/>
        </p:nvSpPr>
        <p:spPr>
          <a:xfrm>
            <a:off x="9891005" y="3249275"/>
            <a:ext cx="79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(x, y, z)</a:t>
            </a:r>
          </a:p>
        </p:txBody>
      </p:sp>
      <p:sp>
        <p:nvSpPr>
          <p:cNvPr id="132" name="Elipse 40">
            <a:extLst>
              <a:ext uri="{FF2B5EF4-FFF2-40B4-BE49-F238E27FC236}">
                <a16:creationId xmlns:a16="http://schemas.microsoft.com/office/drawing/2014/main" id="{AE683901-CEA4-0E40-BAAE-D3CB230F369F}"/>
              </a:ext>
            </a:extLst>
          </p:cNvPr>
          <p:cNvSpPr/>
          <p:nvPr/>
        </p:nvSpPr>
        <p:spPr>
          <a:xfrm>
            <a:off x="9860916" y="3202642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3" name="Elipse 40">
            <a:extLst>
              <a:ext uri="{FF2B5EF4-FFF2-40B4-BE49-F238E27FC236}">
                <a16:creationId xmlns:a16="http://schemas.microsoft.com/office/drawing/2014/main" id="{584B4E67-770B-8743-B37E-F03798A93EB7}"/>
              </a:ext>
            </a:extLst>
          </p:cNvPr>
          <p:cNvSpPr/>
          <p:nvPr/>
        </p:nvSpPr>
        <p:spPr>
          <a:xfrm>
            <a:off x="10251212" y="2744772"/>
            <a:ext cx="143393" cy="1264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911B4F0C-054B-924B-A600-82A64BA8B78A}"/>
                  </a:ext>
                </a:extLst>
              </p:cNvPr>
              <p:cNvSpPr txBox="1"/>
              <p:nvPr/>
            </p:nvSpPr>
            <p:spPr>
              <a:xfrm>
                <a:off x="10194668" y="2415516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911B4F0C-054B-924B-A600-82A64BA8B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668" y="2415516"/>
                <a:ext cx="256480" cy="276999"/>
              </a:xfrm>
              <a:prstGeom prst="rect">
                <a:avLst/>
              </a:prstGeom>
              <a:blipFill>
                <a:blip r:embed="rId6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1308C0A6-82DF-9A41-9C81-5E07C8F4D074}"/>
                  </a:ext>
                </a:extLst>
              </p:cNvPr>
              <p:cNvSpPr txBox="1"/>
              <p:nvPr/>
            </p:nvSpPr>
            <p:spPr>
              <a:xfrm>
                <a:off x="9690146" y="2908460"/>
                <a:ext cx="30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1308C0A6-82DF-9A41-9C81-5E07C8F4D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46" y="2908460"/>
                <a:ext cx="302198" cy="276999"/>
              </a:xfrm>
              <a:prstGeom prst="rect">
                <a:avLst/>
              </a:prstGeom>
              <a:blipFill>
                <a:blip r:embed="rId7"/>
                <a:stretch>
                  <a:fillRect l="-20833" b="-41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46982F3C-5788-6649-982F-2696FC118898}"/>
                  </a:ext>
                </a:extLst>
              </p:cNvPr>
              <p:cNvSpPr txBox="1"/>
              <p:nvPr/>
            </p:nvSpPr>
            <p:spPr>
              <a:xfrm>
                <a:off x="4375403" y="2887921"/>
                <a:ext cx="5986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46982F3C-5788-6649-982F-2696FC118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03" y="2887921"/>
                <a:ext cx="598625" cy="215444"/>
              </a:xfrm>
              <a:prstGeom prst="rect">
                <a:avLst/>
              </a:prstGeom>
              <a:blipFill>
                <a:blip r:embed="rId8"/>
                <a:stretch>
                  <a:fillRect l="-6250" r="-2083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BC002DD8-0FA5-4A45-B87E-EEB0F5541D55}"/>
                  </a:ext>
                </a:extLst>
              </p:cNvPr>
              <p:cNvSpPr txBox="1"/>
              <p:nvPr/>
            </p:nvSpPr>
            <p:spPr>
              <a:xfrm>
                <a:off x="3780587" y="421278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BC002DD8-0FA5-4A45-B87E-EEB0F5541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87" y="4212784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1053" r="-10526" b="-130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35478D34-F24A-D54D-87B0-3C4658E7C544}"/>
                  </a:ext>
                </a:extLst>
              </p:cNvPr>
              <p:cNvSpPr txBox="1"/>
              <p:nvPr/>
            </p:nvSpPr>
            <p:spPr>
              <a:xfrm rot="19455288">
                <a:off x="5058174" y="1710736"/>
                <a:ext cx="5986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35478D34-F24A-D54D-87B0-3C4658E7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55288">
                <a:off x="5058174" y="1710736"/>
                <a:ext cx="598625" cy="215444"/>
              </a:xfrm>
              <a:prstGeom prst="rect">
                <a:avLst/>
              </a:prstGeom>
              <a:blipFill>
                <a:blip r:embed="rId10"/>
                <a:stretch>
                  <a:fillRect l="-4000" r="-2000" b="-46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C0BD3A5B-7B3F-9D4C-B32A-761B4886C4AE}"/>
                  </a:ext>
                </a:extLst>
              </p:cNvPr>
              <p:cNvSpPr txBox="1"/>
              <p:nvPr/>
            </p:nvSpPr>
            <p:spPr>
              <a:xfrm>
                <a:off x="4325225" y="3490352"/>
                <a:ext cx="594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C0BD3A5B-7B3F-9D4C-B32A-761B4886C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225" y="3490352"/>
                <a:ext cx="594458" cy="215444"/>
              </a:xfrm>
              <a:prstGeom prst="rect">
                <a:avLst/>
              </a:prstGeom>
              <a:blipFill>
                <a:blip r:embed="rId11"/>
                <a:stretch>
                  <a:fillRect l="-8333" r="-2083" b="-117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Bogen 147">
            <a:extLst>
              <a:ext uri="{FF2B5EF4-FFF2-40B4-BE49-F238E27FC236}">
                <a16:creationId xmlns:a16="http://schemas.microsoft.com/office/drawing/2014/main" id="{45F95801-DEBE-DB40-87A5-274E21AAB566}"/>
              </a:ext>
            </a:extLst>
          </p:cNvPr>
          <p:cNvSpPr/>
          <p:nvPr/>
        </p:nvSpPr>
        <p:spPr>
          <a:xfrm rot="158902">
            <a:off x="7876778" y="5040109"/>
            <a:ext cx="740659" cy="572838"/>
          </a:xfrm>
          <a:prstGeom prst="arc">
            <a:avLst>
              <a:gd name="adj1" fmla="val 1893357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19B5A4F-D833-264A-B7E6-6E6BC1625D7C}"/>
                  </a:ext>
                </a:extLst>
              </p:cNvPr>
              <p:cNvSpPr txBox="1"/>
              <p:nvPr/>
            </p:nvSpPr>
            <p:spPr>
              <a:xfrm>
                <a:off x="8621472" y="4995717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200" dirty="0"/>
              </a:p>
            </p:txBody>
          </p:sp>
        </mc:Choice>
        <mc:Fallback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219B5A4F-D833-264A-B7E6-6E6BC162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472" y="4995717"/>
                <a:ext cx="191420" cy="184666"/>
              </a:xfrm>
              <a:prstGeom prst="rect">
                <a:avLst/>
              </a:prstGeom>
              <a:blipFill>
                <a:blip r:embed="rId12"/>
                <a:stretch>
                  <a:fillRect l="-17647" r="-5882" b="-2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9332B406-83DD-0347-8EFC-0EC39EC571B4}"/>
              </a:ext>
            </a:extLst>
          </p:cNvPr>
          <p:cNvCxnSpPr>
            <a:cxnSpLocks/>
          </p:cNvCxnSpPr>
          <p:nvPr/>
        </p:nvCxnSpPr>
        <p:spPr>
          <a:xfrm>
            <a:off x="5182946" y="3783391"/>
            <a:ext cx="1033004" cy="0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Bogen 151">
            <a:extLst>
              <a:ext uri="{FF2B5EF4-FFF2-40B4-BE49-F238E27FC236}">
                <a16:creationId xmlns:a16="http://schemas.microsoft.com/office/drawing/2014/main" id="{49D6E167-5D3A-1F46-846B-3BFCCE641408}"/>
              </a:ext>
            </a:extLst>
          </p:cNvPr>
          <p:cNvSpPr/>
          <p:nvPr/>
        </p:nvSpPr>
        <p:spPr>
          <a:xfrm rot="488122">
            <a:off x="4484602" y="3209977"/>
            <a:ext cx="1183655" cy="951191"/>
          </a:xfrm>
          <a:prstGeom prst="arc">
            <a:avLst>
              <a:gd name="adj1" fmla="val 180400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76655D7D-32FB-0A4F-B125-7EC1CC86F982}"/>
                  </a:ext>
                </a:extLst>
              </p:cNvPr>
              <p:cNvSpPr txBox="1"/>
              <p:nvPr/>
            </p:nvSpPr>
            <p:spPr>
              <a:xfrm>
                <a:off x="5567635" y="3267812"/>
                <a:ext cx="19142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76655D7D-32FB-0A4F-B125-7EC1CC86F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635" y="3267812"/>
                <a:ext cx="191420" cy="184666"/>
              </a:xfrm>
              <a:prstGeom prst="rect">
                <a:avLst/>
              </a:prstGeom>
              <a:blipFill>
                <a:blip r:embed="rId13"/>
                <a:stretch>
                  <a:fillRect t="-13333" b="-4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77B63522-C354-C44B-B9E3-C409ECD9B8E0}"/>
                  </a:ext>
                </a:extLst>
              </p:cNvPr>
              <p:cNvSpPr txBox="1"/>
              <p:nvPr/>
            </p:nvSpPr>
            <p:spPr>
              <a:xfrm>
                <a:off x="5618909" y="331164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77B63522-C354-C44B-B9E3-C409ECD9B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09" y="3311645"/>
                <a:ext cx="132920" cy="184666"/>
              </a:xfrm>
              <a:prstGeom prst="rect">
                <a:avLst/>
              </a:prstGeom>
              <a:blipFill>
                <a:blip r:embed="rId14"/>
                <a:stretch>
                  <a:fillRect l="-33333" r="-25000" b="-3125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Bogen 154">
            <a:extLst>
              <a:ext uri="{FF2B5EF4-FFF2-40B4-BE49-F238E27FC236}">
                <a16:creationId xmlns:a16="http://schemas.microsoft.com/office/drawing/2014/main" id="{6898BE36-3EC5-8E4C-A41C-4AEDEB0B2AC1}"/>
              </a:ext>
            </a:extLst>
          </p:cNvPr>
          <p:cNvSpPr/>
          <p:nvPr/>
        </p:nvSpPr>
        <p:spPr>
          <a:xfrm rot="18567711">
            <a:off x="4521729" y="2875973"/>
            <a:ext cx="1183655" cy="951191"/>
          </a:xfrm>
          <a:prstGeom prst="arc">
            <a:avLst>
              <a:gd name="adj1" fmla="val 1804006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BA5AB04-255C-2A41-AAFA-2AD175068E42}"/>
                  </a:ext>
                </a:extLst>
              </p:cNvPr>
              <p:cNvSpPr txBox="1"/>
              <p:nvPr/>
            </p:nvSpPr>
            <p:spPr>
              <a:xfrm>
                <a:off x="5150452" y="2602951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ES_tradnl" sz="1200" dirty="0"/>
              </a:p>
            </p:txBody>
          </p:sp>
        </mc:Choice>
        <mc:Fallback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BA5AB04-255C-2A41-AAFA-2AD175068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452" y="2602951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C7C289D4-5D63-7040-B96D-0B1FA6E6C641}"/>
              </a:ext>
            </a:extLst>
          </p:cNvPr>
          <p:cNvCxnSpPr>
            <a:cxnSpLocks/>
          </p:cNvCxnSpPr>
          <p:nvPr/>
        </p:nvCxnSpPr>
        <p:spPr>
          <a:xfrm flipV="1">
            <a:off x="5197920" y="3479451"/>
            <a:ext cx="256871" cy="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AB6F553A-7D83-6449-97EA-028FB90E3DB1}"/>
              </a:ext>
            </a:extLst>
          </p:cNvPr>
          <p:cNvCxnSpPr>
            <a:cxnSpLocks/>
          </p:cNvCxnSpPr>
          <p:nvPr/>
        </p:nvCxnSpPr>
        <p:spPr>
          <a:xfrm flipH="1" flipV="1">
            <a:off x="5447763" y="3479451"/>
            <a:ext cx="7028" cy="30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45">
            <a:extLst>
              <a:ext uri="{FF2B5EF4-FFF2-40B4-BE49-F238E27FC236}">
                <a16:creationId xmlns:a16="http://schemas.microsoft.com/office/drawing/2014/main" id="{C7B3AFC2-6FA4-5B40-8247-684B34052D3F}"/>
              </a:ext>
            </a:extLst>
          </p:cNvPr>
          <p:cNvSpPr txBox="1"/>
          <p:nvPr/>
        </p:nvSpPr>
        <p:spPr>
          <a:xfrm>
            <a:off x="7930731" y="4265431"/>
            <a:ext cx="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B050"/>
                </a:solidFill>
              </a:rPr>
              <a:t>Y</a:t>
            </a:r>
            <a:r>
              <a:rPr lang="es-CO" sz="1400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B40B9521-9799-6542-8099-0848B1CCC2FF}"/>
                  </a:ext>
                </a:extLst>
              </p:cNvPr>
              <p:cNvSpPr txBox="1"/>
              <p:nvPr/>
            </p:nvSpPr>
            <p:spPr>
              <a:xfrm>
                <a:off x="5638095" y="2504709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166" name="Textfeld 165">
                <a:extLst>
                  <a:ext uri="{FF2B5EF4-FFF2-40B4-BE49-F238E27FC236}">
                    <a16:creationId xmlns:a16="http://schemas.microsoft.com/office/drawing/2014/main" id="{B40B9521-9799-6542-8099-0848B1CCC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95" y="2504709"/>
                <a:ext cx="166969" cy="276999"/>
              </a:xfrm>
              <a:prstGeom prst="rect">
                <a:avLst/>
              </a:prstGeom>
              <a:blipFill>
                <a:blip r:embed="rId16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34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Breitbild</PresentationFormat>
  <Paragraphs>54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Felipe  Alfonso Roa</dc:creator>
  <cp:lastModifiedBy>Sebastian Felipe  Alfonso Roa</cp:lastModifiedBy>
  <cp:revision>18</cp:revision>
  <dcterms:created xsi:type="dcterms:W3CDTF">2021-07-08T23:39:23Z</dcterms:created>
  <dcterms:modified xsi:type="dcterms:W3CDTF">2021-07-17T18:23:21Z</dcterms:modified>
</cp:coreProperties>
</file>