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800000" cx="108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2">
          <p15:clr>
            <a:srgbClr val="747775"/>
          </p15:clr>
        </p15:guide>
        <p15:guide id="2" pos="340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2" orient="horz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8159" y="1563412"/>
            <a:ext cx="100638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135975" lIns="135975" spcFirstLastPara="1" rIns="135975" wrap="square" tIns="135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8150" y="5950919"/>
            <a:ext cx="100638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8150" y="2322572"/>
            <a:ext cx="10063800" cy="41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35975" lIns="135975" spcFirstLastPara="1" rIns="135975" wrap="square" tIns="135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8150" y="6618845"/>
            <a:ext cx="100638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indent="-4000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8150" y="4516220"/>
            <a:ext cx="100638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8150" y="934436"/>
            <a:ext cx="100638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8150" y="2419895"/>
            <a:ext cx="10063800" cy="7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indent="-400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8150" y="934436"/>
            <a:ext cx="100638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8150" y="2419895"/>
            <a:ext cx="4724400" cy="7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707559" y="2419895"/>
            <a:ext cx="4724400" cy="7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8150" y="934436"/>
            <a:ext cx="100638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8150" y="1166614"/>
            <a:ext cx="33165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35975" lIns="135975" spcFirstLastPara="1" rIns="135975" wrap="square" tIns="135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8150" y="2917795"/>
            <a:ext cx="3316500" cy="6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9035" y="945197"/>
            <a:ext cx="7521000" cy="85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00000" y="-262"/>
            <a:ext cx="540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5975" lIns="135975" spcFirstLastPara="1" rIns="135975" wrap="square" tIns="135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3583" y="2589344"/>
            <a:ext cx="47778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135975" lIns="135975" spcFirstLastPara="1" rIns="135975" wrap="square" tIns="135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3583" y="5885722"/>
            <a:ext cx="47778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834055" y="1520367"/>
            <a:ext cx="4531800" cy="7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-400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8150" y="8883097"/>
            <a:ext cx="70851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8150" y="934436"/>
            <a:ext cx="100638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8150" y="2419895"/>
            <a:ext cx="10063800" cy="7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975" lIns="135975" spcFirstLastPara="1" rIns="135975" wrap="square" tIns="135975">
            <a:normAutofit/>
          </a:bodyPr>
          <a:lstStyle>
            <a:lvl1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006840" y="9791531"/>
            <a:ext cx="648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975" lIns="135975" spcFirstLastPara="1" rIns="135975" wrap="square" tIns="1359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1" Type="http://schemas.openxmlformats.org/officeDocument/2006/relationships/image" Target="../media/image1.png"/><Relationship Id="rId10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4.jp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741796" y="6598916"/>
            <a:ext cx="5316424" cy="27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8746854" y="6287366"/>
            <a:ext cx="1341950" cy="132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1489375" y="2108737"/>
            <a:ext cx="2219396" cy="1441488"/>
            <a:chOff x="1489375" y="2108737"/>
            <a:chExt cx="2219396" cy="1441488"/>
          </a:xfrm>
        </p:grpSpPr>
        <p:pic>
          <p:nvPicPr>
            <p:cNvPr id="57" name="Google Shape;57;p13"/>
            <p:cNvPicPr preferRelativeResize="0"/>
            <p:nvPr/>
          </p:nvPicPr>
          <p:blipFill rotWithShape="1">
            <a:blip r:embed="rId5">
              <a:alphaModFix/>
            </a:blip>
            <a:srcRect b="0" l="15247" r="14260" t="26432"/>
            <a:stretch/>
          </p:blipFill>
          <p:spPr>
            <a:xfrm>
              <a:off x="1489375" y="2108737"/>
              <a:ext cx="2219396" cy="1441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/>
            <p:nvPr/>
          </p:nvSpPr>
          <p:spPr>
            <a:xfrm>
              <a:off x="2402735" y="3278591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736410" y="3278591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513960" y="3278591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625185" y="3278591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4290306" y="2108737"/>
            <a:ext cx="2219396" cy="1441488"/>
            <a:chOff x="4290306" y="2108737"/>
            <a:chExt cx="2219396" cy="1441488"/>
          </a:xfrm>
        </p:grpSpPr>
        <p:pic>
          <p:nvPicPr>
            <p:cNvPr id="63" name="Google Shape;63;p13"/>
            <p:cNvPicPr preferRelativeResize="0"/>
            <p:nvPr/>
          </p:nvPicPr>
          <p:blipFill rotWithShape="1">
            <a:blip r:embed="rId5">
              <a:alphaModFix/>
            </a:blip>
            <a:srcRect b="0" l="15247" r="14260" t="26432"/>
            <a:stretch/>
          </p:blipFill>
          <p:spPr>
            <a:xfrm>
              <a:off x="4290306" y="2108737"/>
              <a:ext cx="2219396" cy="1441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/>
            <p:nvPr/>
          </p:nvSpPr>
          <p:spPr>
            <a:xfrm>
              <a:off x="5205572" y="3280300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539247" y="3280300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316797" y="3280300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428022" y="3280300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4013241" y="124225"/>
            <a:ext cx="1173792" cy="1706274"/>
            <a:chOff x="3327441" y="124225"/>
            <a:chExt cx="1173792" cy="1706274"/>
          </a:xfrm>
        </p:grpSpPr>
        <p:pic>
          <p:nvPicPr>
            <p:cNvPr id="69" name="Google Shape;69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27441" y="124225"/>
              <a:ext cx="1173792" cy="1706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/>
            <p:cNvSpPr/>
            <p:nvPr/>
          </p:nvSpPr>
          <p:spPr>
            <a:xfrm>
              <a:off x="3410697" y="628816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410697" y="306175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410697" y="521266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410697" y="413716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3"/>
          <p:cNvSpPr/>
          <p:nvPr/>
        </p:nvSpPr>
        <p:spPr>
          <a:xfrm>
            <a:off x="8946520" y="6245175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9093645" y="6245175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550245" y="5606150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9020082" y="6245175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9482095" y="6241569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0370420" y="6349050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9625620" y="6241569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9782545" y="6241569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3"/>
          <p:cNvCxnSpPr>
            <a:stCxn id="78" idx="0"/>
            <a:endCxn id="64" idx="4"/>
          </p:cNvCxnSpPr>
          <p:nvPr/>
        </p:nvCxnSpPr>
        <p:spPr>
          <a:xfrm flipH="1" rot="5400000">
            <a:off x="5918395" y="2650269"/>
            <a:ext cx="2906100" cy="4276500"/>
          </a:xfrm>
          <a:prstGeom prst="bentConnector3">
            <a:avLst>
              <a:gd fmla="val 8594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" name="Google Shape;83;p13"/>
          <p:cNvGrpSpPr/>
          <p:nvPr/>
        </p:nvGrpSpPr>
        <p:grpSpPr>
          <a:xfrm>
            <a:off x="7091228" y="2108737"/>
            <a:ext cx="2219396" cy="1441488"/>
            <a:chOff x="7091228" y="2108737"/>
            <a:chExt cx="2219396" cy="1441488"/>
          </a:xfrm>
        </p:grpSpPr>
        <p:pic>
          <p:nvPicPr>
            <p:cNvPr id="84" name="Google Shape;84;p13"/>
            <p:cNvPicPr preferRelativeResize="0"/>
            <p:nvPr/>
          </p:nvPicPr>
          <p:blipFill rotWithShape="1">
            <a:blip r:embed="rId5">
              <a:alphaModFix/>
            </a:blip>
            <a:srcRect b="0" l="15247" r="14260" t="26432"/>
            <a:stretch/>
          </p:blipFill>
          <p:spPr>
            <a:xfrm>
              <a:off x="7091228" y="2108737"/>
              <a:ext cx="2219396" cy="1441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3"/>
            <p:cNvSpPr/>
            <p:nvPr/>
          </p:nvSpPr>
          <p:spPr>
            <a:xfrm>
              <a:off x="8001520" y="3280300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112745" y="3280300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35195" y="3280300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223970" y="3280300"/>
              <a:ext cx="55200" cy="552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" name="Google Shape;89;p13"/>
          <p:cNvCxnSpPr>
            <a:stCxn id="78" idx="0"/>
            <a:endCxn id="85" idx="4"/>
          </p:cNvCxnSpPr>
          <p:nvPr/>
        </p:nvCxnSpPr>
        <p:spPr>
          <a:xfrm flipH="1" rot="5400000">
            <a:off x="7316395" y="4048269"/>
            <a:ext cx="2906100" cy="1480500"/>
          </a:xfrm>
          <a:prstGeom prst="bentConnector3">
            <a:avLst>
              <a:gd fmla="val 8334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3"/>
          <p:cNvCxnSpPr>
            <a:stCxn id="78" idx="0"/>
            <a:endCxn id="71" idx="2"/>
          </p:cNvCxnSpPr>
          <p:nvPr/>
        </p:nvCxnSpPr>
        <p:spPr>
          <a:xfrm flipH="1" rot="5400000">
            <a:off x="3849145" y="581019"/>
            <a:ext cx="5907900" cy="5413200"/>
          </a:xfrm>
          <a:prstGeom prst="bentConnector4">
            <a:avLst>
              <a:gd fmla="val 44633" name="adj1"/>
              <a:gd fmla="val 105815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3"/>
          <p:cNvCxnSpPr>
            <a:stCxn id="92" idx="2"/>
            <a:endCxn id="70" idx="2"/>
          </p:cNvCxnSpPr>
          <p:nvPr/>
        </p:nvCxnSpPr>
        <p:spPr>
          <a:xfrm rot="10800000">
            <a:off x="4096397" y="656341"/>
            <a:ext cx="55200" cy="7116000"/>
          </a:xfrm>
          <a:prstGeom prst="bentConnector3">
            <a:avLst>
              <a:gd fmla="val 331245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3"/>
          <p:cNvSpPr/>
          <p:nvPr/>
        </p:nvSpPr>
        <p:spPr>
          <a:xfrm>
            <a:off x="4308922" y="547709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151597" y="774474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3"/>
          <p:cNvCxnSpPr>
            <a:stCxn id="95" idx="2"/>
            <a:endCxn id="72" idx="2"/>
          </p:cNvCxnSpPr>
          <p:nvPr/>
        </p:nvCxnSpPr>
        <p:spPr>
          <a:xfrm rot="10800000">
            <a:off x="4096397" y="548816"/>
            <a:ext cx="55200" cy="6961800"/>
          </a:xfrm>
          <a:prstGeom prst="bentConnector3">
            <a:avLst>
              <a:gd fmla="val 427893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3"/>
          <p:cNvSpPr/>
          <p:nvPr/>
        </p:nvSpPr>
        <p:spPr>
          <a:xfrm>
            <a:off x="4151597" y="7483016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>
            <a:stCxn id="80" idx="0"/>
            <a:endCxn id="73" idx="2"/>
          </p:cNvCxnSpPr>
          <p:nvPr/>
        </p:nvCxnSpPr>
        <p:spPr>
          <a:xfrm flipH="1" rot="5400000">
            <a:off x="3974820" y="563169"/>
            <a:ext cx="5800200" cy="5556600"/>
          </a:xfrm>
          <a:prstGeom prst="bentConnector4">
            <a:avLst>
              <a:gd fmla="val 18889" name="adj1"/>
              <a:gd fmla="val 10428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3"/>
          <p:cNvSpPr/>
          <p:nvPr/>
        </p:nvSpPr>
        <p:spPr>
          <a:xfrm>
            <a:off x="4807922" y="547709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807922" y="560614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3"/>
          <p:cNvCxnSpPr>
            <a:stCxn id="100" idx="2"/>
            <a:endCxn id="66" idx="4"/>
          </p:cNvCxnSpPr>
          <p:nvPr/>
        </p:nvCxnSpPr>
        <p:spPr>
          <a:xfrm flipH="1" rot="10800000">
            <a:off x="4151597" y="3335416"/>
            <a:ext cx="1192800" cy="5242200"/>
          </a:xfrm>
          <a:prstGeom prst="bentConnector4">
            <a:avLst>
              <a:gd fmla="val -24675" name="adj1"/>
              <a:gd fmla="val 69556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3"/>
          <p:cNvSpPr/>
          <p:nvPr/>
        </p:nvSpPr>
        <p:spPr>
          <a:xfrm>
            <a:off x="4151597" y="8550016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4151597" y="8676466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3"/>
          <p:cNvCxnSpPr>
            <a:stCxn id="101" idx="2"/>
            <a:endCxn id="67" idx="4"/>
          </p:cNvCxnSpPr>
          <p:nvPr/>
        </p:nvCxnSpPr>
        <p:spPr>
          <a:xfrm flipH="1" rot="10800000">
            <a:off x="4151597" y="3335566"/>
            <a:ext cx="1304100" cy="5368500"/>
          </a:xfrm>
          <a:prstGeom prst="bentConnector4">
            <a:avLst>
              <a:gd fmla="val -24490" name="adj1"/>
              <a:gd fmla="val 70866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3"/>
          <p:cNvCxnSpPr>
            <a:stCxn id="104" idx="0"/>
            <a:endCxn id="88" idx="4"/>
          </p:cNvCxnSpPr>
          <p:nvPr/>
        </p:nvCxnSpPr>
        <p:spPr>
          <a:xfrm rot="-5400000">
            <a:off x="5839595" y="3073725"/>
            <a:ext cx="2150100" cy="2673600"/>
          </a:xfrm>
          <a:prstGeom prst="bentConnector3">
            <a:avLst>
              <a:gd fmla="val 46096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3"/>
          <p:cNvSpPr/>
          <p:nvPr/>
        </p:nvSpPr>
        <p:spPr>
          <a:xfrm>
            <a:off x="5550245" y="5485575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3"/>
          <p:cNvCxnSpPr>
            <a:stCxn id="76" idx="0"/>
            <a:endCxn id="86" idx="4"/>
          </p:cNvCxnSpPr>
          <p:nvPr/>
        </p:nvCxnSpPr>
        <p:spPr>
          <a:xfrm rot="-5400000">
            <a:off x="5723795" y="3189500"/>
            <a:ext cx="2270700" cy="2562600"/>
          </a:xfrm>
          <a:prstGeom prst="bentConnector3">
            <a:avLst>
              <a:gd fmla="val 44599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>
            <a:stCxn id="80" idx="0"/>
            <a:endCxn id="65" idx="4"/>
          </p:cNvCxnSpPr>
          <p:nvPr/>
        </p:nvCxnSpPr>
        <p:spPr>
          <a:xfrm flipH="1" rot="5400000">
            <a:off x="6157020" y="2745369"/>
            <a:ext cx="2906100" cy="4086300"/>
          </a:xfrm>
          <a:prstGeom prst="bentConnector3">
            <a:avLst>
              <a:gd fmla="val 4092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3"/>
          <p:cNvCxnSpPr>
            <a:stCxn id="80" idx="0"/>
            <a:endCxn id="87" idx="4"/>
          </p:cNvCxnSpPr>
          <p:nvPr/>
        </p:nvCxnSpPr>
        <p:spPr>
          <a:xfrm flipH="1" rot="5400000">
            <a:off x="7555020" y="4143369"/>
            <a:ext cx="2906100" cy="1290300"/>
          </a:xfrm>
          <a:prstGeom prst="bentConnector3">
            <a:avLst>
              <a:gd fmla="val 3897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3"/>
          <p:cNvSpPr/>
          <p:nvPr/>
        </p:nvSpPr>
        <p:spPr>
          <a:xfrm>
            <a:off x="4131097" y="6108716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131097" y="597759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88966" y="7054225"/>
            <a:ext cx="820200" cy="180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2611799" y="7035471"/>
            <a:ext cx="31500" cy="31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2567374" y="7035471"/>
            <a:ext cx="31500" cy="31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522949" y="7035471"/>
            <a:ext cx="31500" cy="31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3635372" y="6999016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151597" y="7602466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3"/>
          <p:cNvCxnSpPr>
            <a:stCxn id="111" idx="0"/>
            <a:endCxn id="115" idx="2"/>
          </p:cNvCxnSpPr>
          <p:nvPr/>
        </p:nvCxnSpPr>
        <p:spPr>
          <a:xfrm flipH="1" rot="-5400000">
            <a:off x="3092249" y="6570771"/>
            <a:ext cx="594600" cy="1524000"/>
          </a:xfrm>
          <a:prstGeom prst="bentConnector4">
            <a:avLst>
              <a:gd fmla="val -40048" name="adj1"/>
              <a:gd fmla="val 50518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164372" y="560614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4151597" y="892374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3"/>
          <p:cNvCxnSpPr>
            <a:stCxn id="117" idx="2"/>
            <a:endCxn id="113" idx="0"/>
          </p:cNvCxnSpPr>
          <p:nvPr/>
        </p:nvCxnSpPr>
        <p:spPr>
          <a:xfrm flipH="1">
            <a:off x="2538672" y="5633741"/>
            <a:ext cx="1625700" cy="1401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3"/>
          <p:cNvCxnSpPr>
            <a:stCxn id="112" idx="0"/>
            <a:endCxn id="118" idx="2"/>
          </p:cNvCxnSpPr>
          <p:nvPr/>
        </p:nvCxnSpPr>
        <p:spPr>
          <a:xfrm flipH="1" rot="-5400000">
            <a:off x="2409424" y="7209171"/>
            <a:ext cx="1915800" cy="1568400"/>
          </a:xfrm>
          <a:prstGeom prst="bentConnector4">
            <a:avLst>
              <a:gd fmla="val -15454" name="adj1"/>
              <a:gd fmla="val 5050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3"/>
          <p:cNvSpPr/>
          <p:nvPr/>
        </p:nvSpPr>
        <p:spPr>
          <a:xfrm>
            <a:off x="4164372" y="8147378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4164372" y="8303516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3"/>
          <p:cNvCxnSpPr>
            <a:stCxn id="75" idx="0"/>
            <a:endCxn id="124" idx="2"/>
          </p:cNvCxnSpPr>
          <p:nvPr/>
        </p:nvCxnSpPr>
        <p:spPr>
          <a:xfrm rot="5400000">
            <a:off x="5822145" y="4574775"/>
            <a:ext cx="1628700" cy="4969500"/>
          </a:xfrm>
          <a:prstGeom prst="bentConnector4">
            <a:avLst>
              <a:gd fmla="val -18139" name="adj1"/>
              <a:gd fmla="val 10479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3"/>
          <p:cNvSpPr/>
          <p:nvPr/>
        </p:nvSpPr>
        <p:spPr>
          <a:xfrm>
            <a:off x="4151597" y="7846203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3"/>
          <p:cNvCxnSpPr>
            <a:stCxn id="74" idx="2"/>
          </p:cNvCxnSpPr>
          <p:nvPr/>
        </p:nvCxnSpPr>
        <p:spPr>
          <a:xfrm flipH="1">
            <a:off x="4170220" y="6272775"/>
            <a:ext cx="4776300" cy="2052300"/>
          </a:xfrm>
          <a:prstGeom prst="bentConnector3">
            <a:avLst>
              <a:gd fmla="val 103257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3"/>
          <p:cNvSpPr/>
          <p:nvPr/>
        </p:nvSpPr>
        <p:spPr>
          <a:xfrm>
            <a:off x="8741845" y="6797350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8741845" y="6653275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3"/>
          <p:cNvCxnSpPr>
            <a:stCxn id="126" idx="2"/>
            <a:endCxn id="129" idx="0"/>
          </p:cNvCxnSpPr>
          <p:nvPr/>
        </p:nvCxnSpPr>
        <p:spPr>
          <a:xfrm flipH="1">
            <a:off x="7992145" y="6824950"/>
            <a:ext cx="749700" cy="162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3"/>
          <p:cNvCxnSpPr>
            <a:stCxn id="127" idx="2"/>
            <a:endCxn id="131" idx="0"/>
          </p:cNvCxnSpPr>
          <p:nvPr/>
        </p:nvCxnSpPr>
        <p:spPr>
          <a:xfrm flipH="1">
            <a:off x="7936945" y="6680875"/>
            <a:ext cx="804900" cy="1768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3"/>
          <p:cNvCxnSpPr>
            <a:stCxn id="80" idx="0"/>
          </p:cNvCxnSpPr>
          <p:nvPr/>
        </p:nvCxnSpPr>
        <p:spPr>
          <a:xfrm rot="-5400000">
            <a:off x="9680070" y="5828319"/>
            <a:ext cx="386400" cy="440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3"/>
          <p:cNvSpPr txBox="1"/>
          <p:nvPr/>
        </p:nvSpPr>
        <p:spPr>
          <a:xfrm>
            <a:off x="10040425" y="5266600"/>
            <a:ext cx="71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BATERÍAS 18650 EN SERIE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10093350" y="5696200"/>
            <a:ext cx="500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755325" y="9952700"/>
            <a:ext cx="71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BATERÍAS 9V EN PARALELO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808250" y="10382300"/>
            <a:ext cx="500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4308922" y="560614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7083650" y="9088250"/>
            <a:ext cx="20764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/>
          <p:nvPr/>
        </p:nvSpPr>
        <p:spPr>
          <a:xfrm>
            <a:off x="7964595" y="8449675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7909395" y="8449675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475" y="8978948"/>
            <a:ext cx="2219401" cy="1696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/>
          <p:nvPr/>
        </p:nvSpPr>
        <p:spPr>
          <a:xfrm>
            <a:off x="4414435" y="560614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4414435" y="5485566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4558435" y="5606141"/>
            <a:ext cx="55200" cy="55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3"/>
          <p:cNvCxnSpPr/>
          <p:nvPr/>
        </p:nvCxnSpPr>
        <p:spPr>
          <a:xfrm rot="10800000">
            <a:off x="777900" y="9589825"/>
            <a:ext cx="2262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3"/>
          <p:cNvCxnSpPr/>
          <p:nvPr/>
        </p:nvCxnSpPr>
        <p:spPr>
          <a:xfrm flipH="1" rot="10800000">
            <a:off x="789775" y="5294800"/>
            <a:ext cx="16800" cy="4299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3"/>
          <p:cNvCxnSpPr/>
          <p:nvPr/>
        </p:nvCxnSpPr>
        <p:spPr>
          <a:xfrm rot="10800000">
            <a:off x="809450" y="5303375"/>
            <a:ext cx="3636600" cy="1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3"/>
          <p:cNvCxnSpPr/>
          <p:nvPr/>
        </p:nvCxnSpPr>
        <p:spPr>
          <a:xfrm rot="10800000">
            <a:off x="684100" y="9758625"/>
            <a:ext cx="311700" cy="9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3"/>
          <p:cNvCxnSpPr/>
          <p:nvPr/>
        </p:nvCxnSpPr>
        <p:spPr>
          <a:xfrm flipH="1" rot="10800000">
            <a:off x="684925" y="5359800"/>
            <a:ext cx="8400" cy="43998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3"/>
          <p:cNvCxnSpPr/>
          <p:nvPr/>
        </p:nvCxnSpPr>
        <p:spPr>
          <a:xfrm flipH="1">
            <a:off x="698875" y="5368275"/>
            <a:ext cx="3748500" cy="75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3"/>
          <p:cNvCxnSpPr>
            <a:endCxn id="140" idx="4"/>
          </p:cNvCxnSpPr>
          <p:nvPr/>
        </p:nvCxnSpPr>
        <p:spPr>
          <a:xfrm flipH="1">
            <a:off x="4442035" y="5312741"/>
            <a:ext cx="2400" cy="34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3"/>
          <p:cNvCxnSpPr>
            <a:endCxn id="141" idx="4"/>
          </p:cNvCxnSpPr>
          <p:nvPr/>
        </p:nvCxnSpPr>
        <p:spPr>
          <a:xfrm flipH="1">
            <a:off x="4442035" y="5370666"/>
            <a:ext cx="3000" cy="1701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3"/>
          <p:cNvCxnSpPr/>
          <p:nvPr/>
        </p:nvCxnSpPr>
        <p:spPr>
          <a:xfrm flipH="1" rot="10800000">
            <a:off x="2727975" y="9552575"/>
            <a:ext cx="414600" cy="4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3"/>
          <p:cNvCxnSpPr/>
          <p:nvPr/>
        </p:nvCxnSpPr>
        <p:spPr>
          <a:xfrm flipH="1" rot="10800000">
            <a:off x="3133850" y="5271350"/>
            <a:ext cx="5700" cy="4275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3"/>
          <p:cNvCxnSpPr/>
          <p:nvPr/>
        </p:nvCxnSpPr>
        <p:spPr>
          <a:xfrm>
            <a:off x="3139350" y="5275450"/>
            <a:ext cx="1201500" cy="2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3"/>
          <p:cNvCxnSpPr>
            <a:endCxn id="137" idx="4"/>
          </p:cNvCxnSpPr>
          <p:nvPr/>
        </p:nvCxnSpPr>
        <p:spPr>
          <a:xfrm flipH="1">
            <a:off x="4336522" y="5276741"/>
            <a:ext cx="3000" cy="384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3"/>
          <p:cNvCxnSpPr/>
          <p:nvPr/>
        </p:nvCxnSpPr>
        <p:spPr>
          <a:xfrm>
            <a:off x="2732700" y="9721800"/>
            <a:ext cx="47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3"/>
          <p:cNvCxnSpPr/>
          <p:nvPr/>
        </p:nvCxnSpPr>
        <p:spPr>
          <a:xfrm flipH="1" rot="10800000">
            <a:off x="3199675" y="5251475"/>
            <a:ext cx="14400" cy="447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3"/>
          <p:cNvCxnSpPr/>
          <p:nvPr/>
        </p:nvCxnSpPr>
        <p:spPr>
          <a:xfrm>
            <a:off x="3211500" y="5259150"/>
            <a:ext cx="11403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3"/>
          <p:cNvCxnSpPr>
            <a:endCxn id="93" idx="5"/>
          </p:cNvCxnSpPr>
          <p:nvPr/>
        </p:nvCxnSpPr>
        <p:spPr>
          <a:xfrm>
            <a:off x="4351838" y="5262307"/>
            <a:ext cx="4200" cy="26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3"/>
          <p:cNvCxnSpPr/>
          <p:nvPr/>
        </p:nvCxnSpPr>
        <p:spPr>
          <a:xfrm>
            <a:off x="2725200" y="10067400"/>
            <a:ext cx="304200" cy="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3"/>
          <p:cNvCxnSpPr/>
          <p:nvPr/>
        </p:nvCxnSpPr>
        <p:spPr>
          <a:xfrm>
            <a:off x="3042700" y="10073275"/>
            <a:ext cx="1500" cy="59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3"/>
          <p:cNvCxnSpPr/>
          <p:nvPr/>
        </p:nvCxnSpPr>
        <p:spPr>
          <a:xfrm>
            <a:off x="3055475" y="10686675"/>
            <a:ext cx="5656500" cy="1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3"/>
          <p:cNvCxnSpPr/>
          <p:nvPr/>
        </p:nvCxnSpPr>
        <p:spPr>
          <a:xfrm flipH="1" rot="10800000">
            <a:off x="8703225" y="5880200"/>
            <a:ext cx="3900" cy="482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3"/>
          <p:cNvCxnSpPr/>
          <p:nvPr/>
        </p:nvCxnSpPr>
        <p:spPr>
          <a:xfrm rot="10800000">
            <a:off x="8711920" y="5885819"/>
            <a:ext cx="806400" cy="401100"/>
          </a:xfrm>
          <a:prstGeom prst="bentConnector3">
            <a:avLst>
              <a:gd fmla="val 5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3"/>
          <p:cNvCxnSpPr/>
          <p:nvPr/>
        </p:nvCxnSpPr>
        <p:spPr>
          <a:xfrm>
            <a:off x="2732700" y="9905738"/>
            <a:ext cx="518400" cy="2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3"/>
          <p:cNvCxnSpPr/>
          <p:nvPr/>
        </p:nvCxnSpPr>
        <p:spPr>
          <a:xfrm flipH="1" rot="10800000">
            <a:off x="3258325" y="5213575"/>
            <a:ext cx="8700" cy="4695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3"/>
          <p:cNvCxnSpPr/>
          <p:nvPr/>
        </p:nvCxnSpPr>
        <p:spPr>
          <a:xfrm>
            <a:off x="3271250" y="5230850"/>
            <a:ext cx="1314600" cy="12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3"/>
          <p:cNvCxnSpPr/>
          <p:nvPr/>
        </p:nvCxnSpPr>
        <p:spPr>
          <a:xfrm flipH="1">
            <a:off x="4584000" y="5239475"/>
            <a:ext cx="1800" cy="3786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3"/>
          <p:cNvCxnSpPr/>
          <p:nvPr/>
        </p:nvCxnSpPr>
        <p:spPr>
          <a:xfrm>
            <a:off x="789450" y="10743525"/>
            <a:ext cx="5946600" cy="1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3"/>
          <p:cNvCxnSpPr/>
          <p:nvPr/>
        </p:nvCxnSpPr>
        <p:spPr>
          <a:xfrm>
            <a:off x="785175" y="9925450"/>
            <a:ext cx="4200" cy="818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3"/>
          <p:cNvCxnSpPr/>
          <p:nvPr/>
        </p:nvCxnSpPr>
        <p:spPr>
          <a:xfrm>
            <a:off x="792325" y="9924025"/>
            <a:ext cx="199800" cy="1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3"/>
          <p:cNvCxnSpPr/>
          <p:nvPr/>
        </p:nvCxnSpPr>
        <p:spPr>
          <a:xfrm flipH="1" rot="10800000">
            <a:off x="6727575" y="8186375"/>
            <a:ext cx="21600" cy="2555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3"/>
          <p:cNvCxnSpPr/>
          <p:nvPr/>
        </p:nvCxnSpPr>
        <p:spPr>
          <a:xfrm>
            <a:off x="6584550" y="8172050"/>
            <a:ext cx="17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3"/>
          <p:cNvCxnSpPr/>
          <p:nvPr/>
        </p:nvCxnSpPr>
        <p:spPr>
          <a:xfrm>
            <a:off x="749425" y="10087050"/>
            <a:ext cx="228300" cy="5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3"/>
          <p:cNvCxnSpPr/>
          <p:nvPr/>
        </p:nvCxnSpPr>
        <p:spPr>
          <a:xfrm flipH="1">
            <a:off x="743725" y="10092150"/>
            <a:ext cx="5700" cy="675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3"/>
          <p:cNvCxnSpPr/>
          <p:nvPr/>
        </p:nvCxnSpPr>
        <p:spPr>
          <a:xfrm>
            <a:off x="743725" y="10778600"/>
            <a:ext cx="6018300" cy="6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3"/>
          <p:cNvCxnSpPr/>
          <p:nvPr/>
        </p:nvCxnSpPr>
        <p:spPr>
          <a:xfrm flipH="1" rot="10800000">
            <a:off x="6770988" y="8288000"/>
            <a:ext cx="18000" cy="2496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3"/>
          <p:cNvCxnSpPr/>
          <p:nvPr/>
        </p:nvCxnSpPr>
        <p:spPr>
          <a:xfrm>
            <a:off x="6582475" y="8303525"/>
            <a:ext cx="210900" cy="1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13"/>
          <p:cNvPicPr preferRelativeResize="0"/>
          <p:nvPr/>
        </p:nvPicPr>
        <p:blipFill rotWithShape="1">
          <a:blip r:embed="rId10">
            <a:alphaModFix/>
          </a:blip>
          <a:srcRect b="15785" l="9146" r="13406" t="10965"/>
          <a:stretch/>
        </p:blipFill>
        <p:spPr>
          <a:xfrm>
            <a:off x="1489375" y="3626000"/>
            <a:ext cx="1018126" cy="962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3"/>
          <p:cNvCxnSpPr/>
          <p:nvPr/>
        </p:nvCxnSpPr>
        <p:spPr>
          <a:xfrm>
            <a:off x="2046600" y="4487900"/>
            <a:ext cx="31515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3"/>
          <p:cNvCxnSpPr/>
          <p:nvPr/>
        </p:nvCxnSpPr>
        <p:spPr>
          <a:xfrm rot="10800000">
            <a:off x="5189900" y="4498600"/>
            <a:ext cx="5100" cy="114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3"/>
          <p:cNvCxnSpPr/>
          <p:nvPr/>
        </p:nvCxnSpPr>
        <p:spPr>
          <a:xfrm>
            <a:off x="1948375" y="4482475"/>
            <a:ext cx="0" cy="49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3"/>
          <p:cNvCxnSpPr/>
          <p:nvPr/>
        </p:nvCxnSpPr>
        <p:spPr>
          <a:xfrm>
            <a:off x="1948375" y="4973500"/>
            <a:ext cx="4389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3"/>
          <p:cNvCxnSpPr/>
          <p:nvPr/>
        </p:nvCxnSpPr>
        <p:spPr>
          <a:xfrm>
            <a:off x="6332250" y="4979425"/>
            <a:ext cx="60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3"/>
          <p:cNvCxnSpPr>
            <a:stCxn id="78" idx="7"/>
          </p:cNvCxnSpPr>
          <p:nvPr/>
        </p:nvCxnSpPr>
        <p:spPr>
          <a:xfrm flipH="1" rot="5400000">
            <a:off x="4719161" y="1439603"/>
            <a:ext cx="2512500" cy="7107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3"/>
          <p:cNvCxnSpPr/>
          <p:nvPr/>
        </p:nvCxnSpPr>
        <p:spPr>
          <a:xfrm>
            <a:off x="2433500" y="3311075"/>
            <a:ext cx="0" cy="42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3"/>
          <p:cNvCxnSpPr/>
          <p:nvPr/>
        </p:nvCxnSpPr>
        <p:spPr>
          <a:xfrm>
            <a:off x="2547875" y="3311075"/>
            <a:ext cx="0" cy="928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3"/>
          <p:cNvCxnSpPr/>
          <p:nvPr/>
        </p:nvCxnSpPr>
        <p:spPr>
          <a:xfrm flipH="1" rot="10800000">
            <a:off x="2553800" y="4223975"/>
            <a:ext cx="22698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3"/>
          <p:cNvCxnSpPr>
            <a:endCxn id="98" idx="4"/>
          </p:cNvCxnSpPr>
          <p:nvPr/>
        </p:nvCxnSpPr>
        <p:spPr>
          <a:xfrm>
            <a:off x="4829522" y="4224041"/>
            <a:ext cx="6000" cy="143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3"/>
          <p:cNvCxnSpPr/>
          <p:nvPr/>
        </p:nvCxnSpPr>
        <p:spPr>
          <a:xfrm>
            <a:off x="2658325" y="3311075"/>
            <a:ext cx="6000" cy="863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3"/>
          <p:cNvCxnSpPr/>
          <p:nvPr/>
        </p:nvCxnSpPr>
        <p:spPr>
          <a:xfrm flipH="1" rot="10800000">
            <a:off x="2670150" y="4163125"/>
            <a:ext cx="2165400" cy="11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3"/>
          <p:cNvCxnSpPr>
            <a:endCxn id="97" idx="5"/>
          </p:cNvCxnSpPr>
          <p:nvPr/>
        </p:nvCxnSpPr>
        <p:spPr>
          <a:xfrm>
            <a:off x="4849338" y="4145107"/>
            <a:ext cx="5700" cy="1379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2764825" y="3311075"/>
            <a:ext cx="11700" cy="72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3"/>
          <p:cNvCxnSpPr/>
          <p:nvPr/>
        </p:nvCxnSpPr>
        <p:spPr>
          <a:xfrm>
            <a:off x="2772700" y="4028900"/>
            <a:ext cx="6878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3"/>
          <p:cNvCxnSpPr/>
          <p:nvPr/>
        </p:nvCxnSpPr>
        <p:spPr>
          <a:xfrm rot="10800000">
            <a:off x="9645350" y="4044525"/>
            <a:ext cx="17700" cy="22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13"/>
          <p:cNvPicPr preferRelativeResize="0"/>
          <p:nvPr/>
        </p:nvPicPr>
        <p:blipFill rotWithShape="1">
          <a:blip r:embed="rId11">
            <a:alphaModFix/>
          </a:blip>
          <a:srcRect b="26416" l="30450" r="38692" t="32500"/>
          <a:stretch/>
        </p:blipFill>
        <p:spPr>
          <a:xfrm>
            <a:off x="9677700" y="2299775"/>
            <a:ext cx="1079498" cy="143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3"/>
          <p:cNvCxnSpPr/>
          <p:nvPr/>
        </p:nvCxnSpPr>
        <p:spPr>
          <a:xfrm rot="10800000">
            <a:off x="9852850" y="5929175"/>
            <a:ext cx="2451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3"/>
          <p:cNvCxnSpPr/>
          <p:nvPr/>
        </p:nvCxnSpPr>
        <p:spPr>
          <a:xfrm flipH="1" rot="10800000">
            <a:off x="9868325" y="5167850"/>
            <a:ext cx="15600" cy="76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3"/>
          <p:cNvCxnSpPr/>
          <p:nvPr/>
        </p:nvCxnSpPr>
        <p:spPr>
          <a:xfrm flipH="1" rot="10800000">
            <a:off x="9891625" y="5176300"/>
            <a:ext cx="5934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3"/>
          <p:cNvCxnSpPr/>
          <p:nvPr/>
        </p:nvCxnSpPr>
        <p:spPr>
          <a:xfrm flipH="1" rot="10800000">
            <a:off x="10478275" y="3474475"/>
            <a:ext cx="8400" cy="16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3"/>
          <p:cNvCxnSpPr/>
          <p:nvPr/>
        </p:nvCxnSpPr>
        <p:spPr>
          <a:xfrm flipH="1" rot="10800000">
            <a:off x="9804200" y="5086325"/>
            <a:ext cx="14400" cy="118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3"/>
          <p:cNvCxnSpPr/>
          <p:nvPr/>
        </p:nvCxnSpPr>
        <p:spPr>
          <a:xfrm flipH="1" rot="10800000">
            <a:off x="9813775" y="5086375"/>
            <a:ext cx="2919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3"/>
          <p:cNvCxnSpPr/>
          <p:nvPr/>
        </p:nvCxnSpPr>
        <p:spPr>
          <a:xfrm>
            <a:off x="10100975" y="3476550"/>
            <a:ext cx="4800" cy="161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