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C9C3C-C862-4556-8574-411238F3285C}" v="9" dt="2021-11-08T16:24:02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341C9C3C-C862-4556-8574-411238F3285C}"/>
    <pc:docChg chg="custSel addSld modSld">
      <pc:chgData name="Dr. Manel Puig i Vidal" userId="0d549d0e-cb25-4ad8-b3a5-db046c349dfe" providerId="ADAL" clId="{341C9C3C-C862-4556-8574-411238F3285C}" dt="2021-11-08T16:24:27.919" v="83" actId="20577"/>
      <pc:docMkLst>
        <pc:docMk/>
      </pc:docMkLst>
      <pc:sldChg chg="addSp delSp modSp new mod">
        <pc:chgData name="Dr. Manel Puig i Vidal" userId="0d549d0e-cb25-4ad8-b3a5-db046c349dfe" providerId="ADAL" clId="{341C9C3C-C862-4556-8574-411238F3285C}" dt="2021-11-08T16:24:27.919" v="83" actId="20577"/>
        <pc:sldMkLst>
          <pc:docMk/>
          <pc:sldMk cId="1963324224" sldId="256"/>
        </pc:sldMkLst>
        <pc:spChg chg="del">
          <ac:chgData name="Dr. Manel Puig i Vidal" userId="0d549d0e-cb25-4ad8-b3a5-db046c349dfe" providerId="ADAL" clId="{341C9C3C-C862-4556-8574-411238F3285C}" dt="2021-11-08T16:14:49.387" v="1" actId="478"/>
          <ac:spMkLst>
            <pc:docMk/>
            <pc:sldMk cId="1963324224" sldId="256"/>
            <ac:spMk id="2" creationId="{9735B2C7-B409-4144-B5B9-A817252515E9}"/>
          </ac:spMkLst>
        </pc:spChg>
        <pc:spChg chg="del">
          <ac:chgData name="Dr. Manel Puig i Vidal" userId="0d549d0e-cb25-4ad8-b3a5-db046c349dfe" providerId="ADAL" clId="{341C9C3C-C862-4556-8574-411238F3285C}" dt="2021-11-08T16:14:49.387" v="1" actId="478"/>
          <ac:spMkLst>
            <pc:docMk/>
            <pc:sldMk cId="1963324224" sldId="256"/>
            <ac:spMk id="3" creationId="{0C295FF1-90BF-4D38-BAE4-6828C8BAEC5D}"/>
          </ac:spMkLst>
        </pc:spChg>
        <pc:spChg chg="add mod">
          <ac:chgData name="Dr. Manel Puig i Vidal" userId="0d549d0e-cb25-4ad8-b3a5-db046c349dfe" providerId="ADAL" clId="{341C9C3C-C862-4556-8574-411238F3285C}" dt="2021-11-08T16:19:12.569" v="22"/>
          <ac:spMkLst>
            <pc:docMk/>
            <pc:sldMk cId="1963324224" sldId="256"/>
            <ac:spMk id="8" creationId="{421DDEC0-DA50-4E13-904A-D9AE1DB8DB87}"/>
          </ac:spMkLst>
        </pc:spChg>
        <pc:spChg chg="add mod">
          <ac:chgData name="Dr. Manel Puig i Vidal" userId="0d549d0e-cb25-4ad8-b3a5-db046c349dfe" providerId="ADAL" clId="{341C9C3C-C862-4556-8574-411238F3285C}" dt="2021-11-08T16:19:51.259" v="25" actId="208"/>
          <ac:spMkLst>
            <pc:docMk/>
            <pc:sldMk cId="1963324224" sldId="256"/>
            <ac:spMk id="9" creationId="{68E0CD02-05DF-4518-A0F9-BAE67801EB56}"/>
          </ac:spMkLst>
        </pc:spChg>
        <pc:spChg chg="add mod">
          <ac:chgData name="Dr. Manel Puig i Vidal" userId="0d549d0e-cb25-4ad8-b3a5-db046c349dfe" providerId="ADAL" clId="{341C9C3C-C862-4556-8574-411238F3285C}" dt="2021-11-08T16:20:06.673" v="28" actId="14100"/>
          <ac:spMkLst>
            <pc:docMk/>
            <pc:sldMk cId="1963324224" sldId="256"/>
            <ac:spMk id="10" creationId="{4C67C302-5F3E-43B9-9E75-8B7EE60F53D6}"/>
          </ac:spMkLst>
        </pc:spChg>
        <pc:spChg chg="add mod">
          <ac:chgData name="Dr. Manel Puig i Vidal" userId="0d549d0e-cb25-4ad8-b3a5-db046c349dfe" providerId="ADAL" clId="{341C9C3C-C862-4556-8574-411238F3285C}" dt="2021-11-08T16:20:30.025" v="31" actId="14100"/>
          <ac:spMkLst>
            <pc:docMk/>
            <pc:sldMk cId="1963324224" sldId="256"/>
            <ac:spMk id="11" creationId="{AB859A3A-6CE1-43A2-AF5D-1574A860F444}"/>
          </ac:spMkLst>
        </pc:spChg>
        <pc:spChg chg="add mod">
          <ac:chgData name="Dr. Manel Puig i Vidal" userId="0d549d0e-cb25-4ad8-b3a5-db046c349dfe" providerId="ADAL" clId="{341C9C3C-C862-4556-8574-411238F3285C}" dt="2021-11-08T16:20:36.822" v="33" actId="1076"/>
          <ac:spMkLst>
            <pc:docMk/>
            <pc:sldMk cId="1963324224" sldId="256"/>
            <ac:spMk id="12" creationId="{AD34EEBE-F135-4FCD-900B-9D398FB02BC0}"/>
          </ac:spMkLst>
        </pc:spChg>
        <pc:spChg chg="add mod">
          <ac:chgData name="Dr. Manel Puig i Vidal" userId="0d549d0e-cb25-4ad8-b3a5-db046c349dfe" providerId="ADAL" clId="{341C9C3C-C862-4556-8574-411238F3285C}" dt="2021-11-08T16:21:29.555" v="54" actId="404"/>
          <ac:spMkLst>
            <pc:docMk/>
            <pc:sldMk cId="1963324224" sldId="256"/>
            <ac:spMk id="13" creationId="{89AA7B99-5AD9-4597-BB75-0DC8C786A906}"/>
          </ac:spMkLst>
        </pc:spChg>
        <pc:spChg chg="add del mod">
          <ac:chgData name="Dr. Manel Puig i Vidal" userId="0d549d0e-cb25-4ad8-b3a5-db046c349dfe" providerId="ADAL" clId="{341C9C3C-C862-4556-8574-411238F3285C}" dt="2021-11-08T16:22:44.055" v="59" actId="478"/>
          <ac:spMkLst>
            <pc:docMk/>
            <pc:sldMk cId="1963324224" sldId="256"/>
            <ac:spMk id="14" creationId="{BBA100C9-1CC7-47BE-BBB3-5207F56A7FAB}"/>
          </ac:spMkLst>
        </pc:spChg>
        <pc:spChg chg="add mod">
          <ac:chgData name="Dr. Manel Puig i Vidal" userId="0d549d0e-cb25-4ad8-b3a5-db046c349dfe" providerId="ADAL" clId="{341C9C3C-C862-4556-8574-411238F3285C}" dt="2021-11-08T16:23:36.851" v="68" actId="207"/>
          <ac:spMkLst>
            <pc:docMk/>
            <pc:sldMk cId="1963324224" sldId="256"/>
            <ac:spMk id="15" creationId="{B7F1607D-3C1F-44A6-BBBC-8F64A63EF3C4}"/>
          </ac:spMkLst>
        </pc:spChg>
        <pc:spChg chg="add mod">
          <ac:chgData name="Dr. Manel Puig i Vidal" userId="0d549d0e-cb25-4ad8-b3a5-db046c349dfe" providerId="ADAL" clId="{341C9C3C-C862-4556-8574-411238F3285C}" dt="2021-11-08T16:23:56.965" v="76" actId="20577"/>
          <ac:spMkLst>
            <pc:docMk/>
            <pc:sldMk cId="1963324224" sldId="256"/>
            <ac:spMk id="16" creationId="{0A2ABC44-F33B-4386-B5BC-A9089589FB96}"/>
          </ac:spMkLst>
        </pc:spChg>
        <pc:spChg chg="add mod">
          <ac:chgData name="Dr. Manel Puig i Vidal" userId="0d549d0e-cb25-4ad8-b3a5-db046c349dfe" providerId="ADAL" clId="{341C9C3C-C862-4556-8574-411238F3285C}" dt="2021-11-08T16:24:27.919" v="83" actId="20577"/>
          <ac:spMkLst>
            <pc:docMk/>
            <pc:sldMk cId="1963324224" sldId="256"/>
            <ac:spMk id="17" creationId="{27BFBE1E-D2BD-4653-8872-87C8D1B48942}"/>
          </ac:spMkLst>
        </pc:spChg>
        <pc:picChg chg="add mod">
          <ac:chgData name="Dr. Manel Puig i Vidal" userId="0d549d0e-cb25-4ad8-b3a5-db046c349dfe" providerId="ADAL" clId="{341C9C3C-C862-4556-8574-411238F3285C}" dt="2021-11-08T16:14:56.703" v="3" actId="14100"/>
          <ac:picMkLst>
            <pc:docMk/>
            <pc:sldMk cId="1963324224" sldId="256"/>
            <ac:picMk id="5" creationId="{34C57B27-8FFD-45E9-BC1E-BED91F3A44F2}"/>
          </ac:picMkLst>
        </pc:picChg>
        <pc:cxnChg chg="add mod">
          <ac:chgData name="Dr. Manel Puig i Vidal" userId="0d549d0e-cb25-4ad8-b3a5-db046c349dfe" providerId="ADAL" clId="{341C9C3C-C862-4556-8574-411238F3285C}" dt="2021-11-08T16:15:23.570" v="5" actId="1582"/>
          <ac:cxnSpMkLst>
            <pc:docMk/>
            <pc:sldMk cId="1963324224" sldId="256"/>
            <ac:cxnSpMk id="7" creationId="{62A0A5BD-7B56-409F-94DC-1ADAE86AF78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45374-AB3F-4BE4-A4A8-940E34E3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C13FB3-C2E2-40D2-A8BF-C0BD0122A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0BF21C-EEC0-4D66-AA26-C3B61896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52E345-EE70-46AC-BC0B-F0D40094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24E90-BEC2-4652-9C74-79569194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57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1471B-BB35-4C4E-A132-D69C8471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E3427E-7256-4AF1-8BC6-EBF3211CF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6AC850-C701-4C90-A78F-607D3DEE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A3411-B547-4CF7-B771-66E747FE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D22F4A-D072-4FAC-B206-EA466685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2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5499C5-03D9-4BFA-A884-268664DE5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000896-500D-4037-9266-34730590F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BF74C-E609-4B47-A110-C656E2EF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74854-7D5C-43C1-B3C4-132AF4C4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F3FEB-4EF8-4591-9B55-A804C62B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11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8873A-6936-4CDC-A7ED-B534440F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4C70FA-8FAF-4B21-B668-7EE911A1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10A85F-A9D8-40B5-B2F5-F8D4918D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51E47-0945-4032-B835-A153CE27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52754B-A85B-4743-8CFE-22244B1E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55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444D8-2D21-4E0C-B695-5DC91F7B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FC6718-4DEE-4605-8255-D723D03E9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CD0B13-3106-4092-AC9E-F74F8486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BC2516-3EA5-4762-A617-41CF0A63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A3C457-10A6-4B5D-8677-C7FBB419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4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F14A9-9E1B-4F98-8D38-284B6585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39E46-0298-49A9-A7C5-084AFB44D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EF6016-8FC7-461B-AC7A-0E0AA6C4C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08FAAE-B19F-4F0B-9E1B-76AB4CE0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6B0793-F25C-4EB2-B2A6-09DE69FF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57AFCE-07C9-4C09-9FA7-FC9D2158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3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EF5D3-376B-4E79-8B39-3BD4C129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1A687D-E101-4AD9-9CEB-97FAE5A84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766714-5D8A-4A46-BE2E-68EF5A43E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2FBE0F-CE97-4FDD-89AA-90E4DFCD2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DE0437-1CF6-4D63-AEDB-9C9B27D92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1D6D7C-9287-455C-A053-C694949E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CE3B05-B7C6-4BA6-93B4-637F488C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4C6078-8D18-41C3-B605-AEC18479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2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19B7C-5001-4748-95D1-4B9941E6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DA76A9-B253-49F1-B8D6-B5DA17D3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6FF59E-00F6-4BA6-B34E-AF2F27A5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A56241-CBCE-437E-AB04-AD52093A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2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2D7468-49E3-4C62-9BDF-72003A6C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CB1AE9-441A-44DC-B4A2-71C995DF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BF9792-2D36-4B14-9FA0-53E2D02E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92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1698A-A142-4E97-801B-65CCFCF2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4B3C2-F4CF-443B-80A6-CA4EB39D8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33E378-2381-4A2C-AE70-BC7337E39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FA17D3-5A57-46E2-BA8F-4E03447D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496D7D-0A1D-47FF-A1CB-2D6F3AF3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72DD2B-5053-4D13-AA48-CEE712B8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03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22143-34CB-4024-87DC-F4577F8D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93F0F9-5E94-46AC-945D-3326457E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3BFDEF-E554-4E58-A029-049DB81D5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EE4D68-1B3A-4851-8613-0E50A043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778117-BB44-400F-9065-8B2D184E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4BE774-D961-4DC1-9345-D517490B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52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C438EC-2379-4FD1-8A3F-C64AEAE8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C1ED3C-4681-465E-9A6A-B94D868B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57379-1B78-4903-9620-7293A5796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49C83-DBBD-442D-8565-721F137707C7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350D4A-BF07-4DBA-BF0E-525D3C51F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710611-5A90-4AA3-9DE5-58F23DBBE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5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C57B27-8FFD-45E9-BC1E-BED91F3A4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44" y="2295367"/>
            <a:ext cx="4749820" cy="2943898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2A0A5BD-7B56-409F-94DC-1ADAE86AF783}"/>
              </a:ext>
            </a:extLst>
          </p:cNvPr>
          <p:cNvCxnSpPr/>
          <p:nvPr/>
        </p:nvCxnSpPr>
        <p:spPr>
          <a:xfrm flipH="1">
            <a:off x="3844212" y="3853543"/>
            <a:ext cx="232332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o 7">
            <a:extLst>
              <a:ext uri="{FF2B5EF4-FFF2-40B4-BE49-F238E27FC236}">
                <a16:creationId xmlns:a16="http://schemas.microsoft.com/office/drawing/2014/main" id="{421DDEC0-DA50-4E13-904A-D9AE1DB8DB87}"/>
              </a:ext>
            </a:extLst>
          </p:cNvPr>
          <p:cNvSpPr/>
          <p:nvPr/>
        </p:nvSpPr>
        <p:spPr>
          <a:xfrm>
            <a:off x="5814874" y="3497803"/>
            <a:ext cx="612559" cy="656948"/>
          </a:xfrm>
          <a:prstGeom prst="arc">
            <a:avLst>
              <a:gd name="adj1" fmla="val 14691141"/>
              <a:gd name="adj2" fmla="val 10907844"/>
            </a:avLst>
          </a:prstGeom>
          <a:solidFill>
            <a:schemeClr val="bg1"/>
          </a:solidFill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8E0CD02-05DF-4518-A0F9-BAE67801EB56}"/>
              </a:ext>
            </a:extLst>
          </p:cNvPr>
          <p:cNvSpPr/>
          <p:nvPr/>
        </p:nvSpPr>
        <p:spPr>
          <a:xfrm>
            <a:off x="8433786" y="3568823"/>
            <a:ext cx="355107" cy="452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C67C302-5F3E-43B9-9E75-8B7EE60F53D6}"/>
              </a:ext>
            </a:extLst>
          </p:cNvPr>
          <p:cNvSpPr/>
          <p:nvPr/>
        </p:nvSpPr>
        <p:spPr>
          <a:xfrm>
            <a:off x="5206014" y="4209284"/>
            <a:ext cx="1674180" cy="199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B859A3A-6CE1-43A2-AF5D-1574A860F444}"/>
              </a:ext>
            </a:extLst>
          </p:cNvPr>
          <p:cNvSpPr/>
          <p:nvPr/>
        </p:nvSpPr>
        <p:spPr>
          <a:xfrm>
            <a:off x="5206014" y="3611533"/>
            <a:ext cx="697636" cy="199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D34EEBE-F135-4FCD-900B-9D398FB02BC0}"/>
              </a:ext>
            </a:extLst>
          </p:cNvPr>
          <p:cNvSpPr/>
          <p:nvPr/>
        </p:nvSpPr>
        <p:spPr>
          <a:xfrm>
            <a:off x="6493902" y="3634997"/>
            <a:ext cx="697636" cy="199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9AA7B99-5AD9-4597-BB75-0DC8C786A906}"/>
              </a:ext>
            </a:extLst>
          </p:cNvPr>
          <p:cNvSpPr txBox="1"/>
          <p:nvPr/>
        </p:nvSpPr>
        <p:spPr>
          <a:xfrm>
            <a:off x="3492480" y="4021585"/>
            <a:ext cx="1135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 index </a:t>
            </a:r>
            <a:r>
              <a:rPr lang="en-GB" sz="1400" dirty="0">
                <a:sym typeface="Wingdings" panose="05000000000000000000" pitchFamily="2" charset="2"/>
              </a:rPr>
              <a:t> 0º</a:t>
            </a:r>
            <a:endParaRPr lang="en-GB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7F1607D-3C1F-44A6-BBBC-8F64A63EF3C4}"/>
              </a:ext>
            </a:extLst>
          </p:cNvPr>
          <p:cNvSpPr txBox="1"/>
          <p:nvPr/>
        </p:nvSpPr>
        <p:spPr>
          <a:xfrm rot="16200000">
            <a:off x="5391063" y="4795451"/>
            <a:ext cx="140987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180 index </a:t>
            </a:r>
            <a:r>
              <a:rPr lang="en-GB" sz="1400" dirty="0">
                <a:sym typeface="Wingdings" panose="05000000000000000000" pitchFamily="2" charset="2"/>
              </a:rPr>
              <a:t> 90º</a:t>
            </a:r>
            <a:endParaRPr lang="en-GB" sz="1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A2ABC44-F33B-4386-B5BC-A9089589FB96}"/>
              </a:ext>
            </a:extLst>
          </p:cNvPr>
          <p:cNvSpPr txBox="1"/>
          <p:nvPr/>
        </p:nvSpPr>
        <p:spPr>
          <a:xfrm rot="16200000">
            <a:off x="5317269" y="2520437"/>
            <a:ext cx="150124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540 index </a:t>
            </a:r>
            <a:r>
              <a:rPr lang="en-GB" sz="1400" dirty="0">
                <a:sym typeface="Wingdings" panose="05000000000000000000" pitchFamily="2" charset="2"/>
              </a:rPr>
              <a:t> 270º</a:t>
            </a:r>
            <a:endParaRPr lang="en-GB" sz="14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7BFBE1E-D2BD-4653-8872-87C8D1B48942}"/>
              </a:ext>
            </a:extLst>
          </p:cNvPr>
          <p:cNvSpPr txBox="1"/>
          <p:nvPr/>
        </p:nvSpPr>
        <p:spPr>
          <a:xfrm>
            <a:off x="7865906" y="3545766"/>
            <a:ext cx="150124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360 index </a:t>
            </a:r>
            <a:r>
              <a:rPr lang="en-GB" sz="1400" dirty="0">
                <a:sym typeface="Wingdings" panose="05000000000000000000" pitchFamily="2" charset="2"/>
              </a:rPr>
              <a:t> 180º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63324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Dr. Manel Puig i Vidal</dc:creator>
  <cp:lastModifiedBy>Dr. Manel Puig i Vidal</cp:lastModifiedBy>
  <cp:revision>1</cp:revision>
  <dcterms:created xsi:type="dcterms:W3CDTF">2021-11-08T16:14:42Z</dcterms:created>
  <dcterms:modified xsi:type="dcterms:W3CDTF">2021-11-08T16:43:38Z</dcterms:modified>
</cp:coreProperties>
</file>