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1b1311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1b1311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aae6c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8aae6c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8bdcc4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88bdcc4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3634f0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3634f0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8bdcc4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8bdcc4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BioNano Bot Timeline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81015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Members: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S. Vineesha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Dhruv Agrawal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Sagar Srivastava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Goyir Koyu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Timeline: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477250" y="1864939"/>
            <a:ext cx="2480148" cy="1728861"/>
            <a:chOff x="4526675" y="1857800"/>
            <a:chExt cx="2480148" cy="1728861"/>
          </a:xfrm>
        </p:grpSpPr>
        <p:sp>
          <p:nvSpPr>
            <p:cNvPr id="94" name="Google Shape;94;p1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4"/>
            <p:cNvGrpSpPr/>
            <p:nvPr/>
          </p:nvGrpSpPr>
          <p:grpSpPr>
            <a:xfrm>
              <a:off x="4526675" y="1857800"/>
              <a:ext cx="2480148" cy="1728861"/>
              <a:chOff x="4526675" y="1857800"/>
              <a:chExt cx="2480148" cy="1728861"/>
            </a:xfrm>
          </p:grpSpPr>
          <p:grpSp>
            <p:nvGrpSpPr>
              <p:cNvPr id="96" name="Google Shape;96;p1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7" name="Google Shape;97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  <p:sp>
              <p:nvSpPr>
                <p:cNvPr id="98" name="Google Shape;98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" name="Google Shape;99;p14"/>
              <p:cNvSpPr txBox="1"/>
              <p:nvPr/>
            </p:nvSpPr>
            <p:spPr>
              <a:xfrm>
                <a:off x="4526675" y="3215261"/>
                <a:ext cx="77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0 - 30 Jan*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Phase III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Designing the NanoBot 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Deciding  the </a:t>
                </a: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components of the Nanobot.</a:t>
                </a: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 Finding the</a:t>
                </a: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 simulation</a:t>
                </a: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 tool for designing the bot.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1" name="Google Shape;101;p14"/>
          <p:cNvGrpSpPr/>
          <p:nvPr/>
        </p:nvGrpSpPr>
        <p:grpSpPr>
          <a:xfrm>
            <a:off x="6554373" y="3086593"/>
            <a:ext cx="2480177" cy="1358783"/>
            <a:chOff x="6676773" y="3079467"/>
            <a:chExt cx="2480177" cy="1358783"/>
          </a:xfrm>
        </p:grpSpPr>
        <p:sp>
          <p:nvSpPr>
            <p:cNvPr id="102" name="Google Shape;102;p1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14"/>
            <p:cNvGrpSpPr/>
            <p:nvPr/>
          </p:nvGrpSpPr>
          <p:grpSpPr>
            <a:xfrm>
              <a:off x="6676773" y="3079467"/>
              <a:ext cx="2253600" cy="1358783"/>
              <a:chOff x="6676773" y="3079467"/>
              <a:chExt cx="2253600" cy="1358783"/>
            </a:xfrm>
          </p:grpSpPr>
          <p:grpSp>
            <p:nvGrpSpPr>
              <p:cNvPr id="104" name="Google Shape;104;p1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05" name="Google Shape;105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6" name="Google Shape;106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" name="Google Shape;107;p14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Further to be decided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Approaching 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professor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 for guidance. D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ocument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 the results to create a paper.        Get funding to manufacture the bot.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" name="Google Shape;108;p14"/>
          <p:cNvGrpSpPr/>
          <p:nvPr/>
        </p:nvGrpSpPr>
        <p:grpSpPr>
          <a:xfrm>
            <a:off x="483041" y="1902687"/>
            <a:ext cx="2580734" cy="1691102"/>
            <a:chOff x="495991" y="1895561"/>
            <a:chExt cx="2580734" cy="1691102"/>
          </a:xfrm>
        </p:grpSpPr>
        <p:sp>
          <p:nvSpPr>
            <p:cNvPr id="109" name="Google Shape;109;p1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495991" y="1895561"/>
              <a:ext cx="2580734" cy="1691102"/>
              <a:chOff x="495991" y="1895561"/>
              <a:chExt cx="2580734" cy="1691102"/>
            </a:xfrm>
          </p:grpSpPr>
          <p:grpSp>
            <p:nvGrpSpPr>
              <p:cNvPr id="111" name="Google Shape;111;p1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2" name="Google Shape;112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3" name="Google Shape;113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" name="Google Shape;114;p14"/>
              <p:cNvSpPr txBox="1"/>
              <p:nvPr/>
            </p:nvSpPr>
            <p:spPr>
              <a:xfrm>
                <a:off x="823125" y="1895561"/>
                <a:ext cx="2253600" cy="9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Phase I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Create a basic simulation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Combining the already </a:t>
                </a: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existing</a:t>
                </a: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 models for the tumor cell and the pso simulation and research the environment for the tumor cell.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23 - 25 Dec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" name="Google Shape;116;p14"/>
          <p:cNvGrpSpPr/>
          <p:nvPr/>
        </p:nvGrpSpPr>
        <p:grpSpPr>
          <a:xfrm>
            <a:off x="2476175" y="2709725"/>
            <a:ext cx="2501350" cy="1558350"/>
            <a:chOff x="2525600" y="2702599"/>
            <a:chExt cx="2501350" cy="1558350"/>
          </a:xfrm>
        </p:grpSpPr>
        <p:sp>
          <p:nvSpPr>
            <p:cNvPr id="117" name="Google Shape;117;p1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4"/>
            <p:cNvGrpSpPr/>
            <p:nvPr/>
          </p:nvGrpSpPr>
          <p:grpSpPr>
            <a:xfrm>
              <a:off x="2525600" y="2702599"/>
              <a:ext cx="2501350" cy="1558350"/>
              <a:chOff x="2525600" y="2702599"/>
              <a:chExt cx="2501350" cy="1558350"/>
            </a:xfrm>
          </p:grpSpPr>
          <p:grpSp>
            <p:nvGrpSpPr>
              <p:cNvPr id="119" name="Google Shape;119;p1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0" name="Google Shape;120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" name="Google Shape;121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" name="Google Shape;122;p14"/>
              <p:cNvSpPr txBox="1"/>
              <p:nvPr/>
            </p:nvSpPr>
            <p:spPr>
              <a:xfrm>
                <a:off x="2773350" y="3494449"/>
                <a:ext cx="2253600" cy="76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Phase II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Improving the simulation 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Improving upon the basic simulation and defining a metric for comparing different swarming algorithms.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" name="Google Shape;123;p14"/>
              <p:cNvSpPr txBox="1"/>
              <p:nvPr/>
            </p:nvSpPr>
            <p:spPr>
              <a:xfrm>
                <a:off x="2525600" y="2702599"/>
                <a:ext cx="1124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10 - 15 Jan 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4" name="Google Shape;124;p14"/>
          <p:cNvGrpSpPr/>
          <p:nvPr/>
        </p:nvGrpSpPr>
        <p:grpSpPr>
          <a:xfrm>
            <a:off x="4712338" y="2800916"/>
            <a:ext cx="2009975" cy="412910"/>
            <a:chOff x="881025" y="2800065"/>
            <a:chExt cx="2009975" cy="412910"/>
          </a:xfrm>
        </p:grpSpPr>
        <p:sp>
          <p:nvSpPr>
            <p:cNvPr id="125" name="Google Shape;125;p1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4"/>
            <p:cNvGrpSpPr/>
            <p:nvPr/>
          </p:nvGrpSpPr>
          <p:grpSpPr>
            <a:xfrm>
              <a:off x="881025" y="2800065"/>
              <a:ext cx="92400" cy="411825"/>
              <a:chOff x="845575" y="2563700"/>
              <a:chExt cx="92400" cy="411825"/>
            </a:xfrm>
          </p:grpSpPr>
          <p:cxnSp>
            <p:nvCxnSpPr>
              <p:cNvPr id="127" name="Google Shape;127;p1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" name="Google Shape;128;p1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727650" y="1231625"/>
            <a:ext cx="76887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Phase I - </a:t>
            </a:r>
            <a:r>
              <a:rPr lang="en"/>
              <a:t>Basic Simulation </a:t>
            </a:r>
            <a:endParaRPr/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625" y="563703"/>
            <a:ext cx="4245401" cy="63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776" y="2021900"/>
            <a:ext cx="2660750" cy="237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975" y="2021900"/>
            <a:ext cx="2360825" cy="237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1025900" y="4567325"/>
            <a:ext cx="26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PSO Algorithm Simulation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4426775" y="4595425"/>
            <a:ext cx="21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Tumor Cell Simulation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 flipH="1">
            <a:off x="6748625" y="2021900"/>
            <a:ext cx="247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-Combining both algorithms.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Optimising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PSO algorithm to detect the Tumor.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476350" y="124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Tumor - Glioblastoma (Brain Cancer)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431050" y="1778925"/>
            <a:ext cx="79950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-</a:t>
            </a:r>
            <a:r>
              <a:rPr lang="en" sz="900">
                <a:solidFill>
                  <a:srgbClr val="000000"/>
                </a:solidFill>
              </a:rPr>
              <a:t>Reading</a:t>
            </a:r>
            <a:r>
              <a:rPr lang="en" sz="900">
                <a:solidFill>
                  <a:srgbClr val="000000"/>
                </a:solidFill>
              </a:rPr>
              <a:t> different papers to understand the the conditions surrounding the glioblastoma 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-Creating/modifying the simulation which identifies  the different surrounding conditions and  helps in locating the glioblastoma </a:t>
            </a:r>
            <a:r>
              <a:rPr lang="en" sz="900">
                <a:solidFill>
                  <a:srgbClr val="000000"/>
                </a:solidFill>
              </a:rPr>
              <a:t>precisely.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-Continuing the study of Glioblastoma , and studying vascular system.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-Exploring various possibilities for control and movements of bots through the vascular systems 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-Finding optimal route for the Bots to reach glioblastoma from the site of injection . Finding best site for injection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of Bots.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175" y="3043663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9450" y="1176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II - </a:t>
            </a:r>
            <a:r>
              <a:rPr lang="en" sz="3989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550">
                <a:latin typeface="Lato"/>
                <a:ea typeface="Lato"/>
                <a:cs typeface="Lato"/>
                <a:sym typeface="Lato"/>
              </a:rPr>
              <a:t>Improving the simulation</a:t>
            </a:r>
            <a:endParaRPr sz="25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29450" y="1711425"/>
            <a:ext cx="7688700" cy="1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8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8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-Improving upon the basic simulation and defining a metric for comparing different swarming algorithms.</a:t>
            </a:r>
            <a:endParaRPr sz="398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989">
                <a:solidFill>
                  <a:schemeClr val="dk2"/>
                </a:solidFill>
              </a:rPr>
              <a:t>-Simulating the movements of bots in  the vascular systems. Combining it with tumor detection/swarming algorithm.</a:t>
            </a:r>
            <a:br>
              <a:rPr lang="en" sz="3989">
                <a:solidFill>
                  <a:schemeClr val="dk2"/>
                </a:solidFill>
              </a:rPr>
            </a:br>
            <a:br>
              <a:rPr lang="en" sz="3989">
                <a:solidFill>
                  <a:schemeClr val="dk2"/>
                </a:solidFill>
              </a:rPr>
            </a:br>
            <a:endParaRPr sz="3989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789775" y="2706925"/>
            <a:ext cx="8088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Destroy Cancer cells: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Simulating the  methods for 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termination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of  the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glioblastoma by release of suitable drugs on the site of cancer using quorum sensing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Planning for way back home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Searching for methods to remove the bots from the body</a:t>
            </a:r>
            <a:b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Phase III </a:t>
            </a:r>
            <a:r>
              <a:rPr lang="en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Design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Designing the NanoBot 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-Deciding  the components of the Nanobot. Finding the simulation tool for designing the bot.</a:t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-Searching for materials , actuators , sensors for manufacturability.</a:t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