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JuBh2Du0dfrIYvexhdYXbKrH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document/d/1s18fMjtE-EiAl2_Jv6TeyPc6nIfWND3M/edit?usp=sharing&amp;ouid=103710928259423183642&amp;rtpof=true&amp;sd=tr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75" y="12788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202950" y="986850"/>
            <a:ext cx="625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Temperature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And </a:t>
            </a:r>
            <a:b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Humidity Monitoring </a:t>
            </a:r>
            <a:b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Using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ThingSpeak and Node MCU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102375" y="14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Step 1(Click On Numeric Display)</a:t>
            </a:r>
            <a:endParaRPr sz="3600"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380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0" y="0"/>
            <a:ext cx="9144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Step 2 ( Configure First Widget For Temperature) </a:t>
            </a:r>
            <a:endParaRPr sz="3200"/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500" y="1080400"/>
            <a:ext cx="67391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en" sz="3600"/>
              <a:t>Step 3 ( Configure First Widget For Humidity)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975" y="854675"/>
            <a:ext cx="70294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500" y="9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Final Output</a:t>
            </a:r>
            <a:endParaRPr sz="3600"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10211" l="0" r="0" t="8992"/>
          <a:stretch/>
        </p:blipFill>
        <p:spPr>
          <a:xfrm>
            <a:off x="790350" y="976875"/>
            <a:ext cx="7413077" cy="33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16212" l="0" r="0" t="0"/>
          <a:stretch/>
        </p:blipFill>
        <p:spPr>
          <a:xfrm>
            <a:off x="3421925" y="700650"/>
            <a:ext cx="2930700" cy="4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179425" y="299050"/>
            <a:ext cx="335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 Diagram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100" y="1767200"/>
            <a:ext cx="6105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299050" y="239225"/>
            <a:ext cx="687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Log-in/Sign-up in ThingSpeak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225" y="1657575"/>
            <a:ext cx="71342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418650" y="189400"/>
            <a:ext cx="52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channel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424" y="491300"/>
            <a:ext cx="5381574" cy="4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"/>
          <p:cNvSpPr txBox="1"/>
          <p:nvPr/>
        </p:nvSpPr>
        <p:spPr>
          <a:xfrm>
            <a:off x="139525" y="1624800"/>
            <a:ext cx="333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Configure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Channel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825" y="1368475"/>
            <a:ext cx="57150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/>
        </p:nvSpPr>
        <p:spPr>
          <a:xfrm>
            <a:off x="0" y="0"/>
            <a:ext cx="8293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The API (used to connect website and Data from DHT)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249200" y="239225"/>
            <a:ext cx="31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</a:t>
            </a:r>
            <a:endParaRPr b="0" i="0" sz="3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0" y="0"/>
            <a:ext cx="89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Uploading Program Click On COM Port To See The Value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42370" l="2641" r="61619" t="19395"/>
          <a:stretch/>
        </p:blipFill>
        <p:spPr>
          <a:xfrm>
            <a:off x="1515150" y="1355650"/>
            <a:ext cx="5522299" cy="33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/>
        </p:nvSpPr>
        <p:spPr>
          <a:xfrm>
            <a:off x="478475" y="1832850"/>
            <a:ext cx="847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Show The Values , Configure Widget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