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223200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4525920"/>
            <a:ext cx="29206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969840"/>
            <a:ext cx="9071280" cy="484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52592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2232000"/>
            <a:ext cx="442656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525920"/>
            <a:ext cx="9071280" cy="2094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560" cy="94788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1280" cy="104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1280" cy="439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71280" cy="12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Humanoid Robotics WG/RG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71280" cy="273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1280" cy="126216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71280" cy="467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Overview of Humanoid Robotics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and Ethical Considerations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Real-World 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Q&amp;A Session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Collaboration Opportunities &amp; Next Steps &amp; Networking &amp; Resources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Name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Background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Current Role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Achievements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Personal Interests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Overview of Humanoid Robotics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Definition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History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Design and Components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Applications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and Future Directions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Challenges and Ethical Considerations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Balance and Mobility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Dexterity and Manipulation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Human-Robot Interaction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Job Displacement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Robot Rights and Responsibilities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Real-World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Healthcare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Education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Manufacturing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Entertainment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Research and Exploration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71280" cy="104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Q&amp;A Session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specific breakthroughs in algorithm technology or artificial intelligence have significantly propelled humanoid robotics forward?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do you anticipate humanoid robotics evolving over the next 5-10 years, and what impact might this trajectory have on industries and society?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strategies are being employed to overcome technical challenges in creating more human-like robots, particularly in ensuring safety and reliability in human-robot interactions, leveraging advancements in algorithm technology and artificial intelligence?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867960"/>
            <a:ext cx="9071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71280" cy="439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2024-03-18T19:55:16Z</dcterms:modified>
  <cp:revision>9</cp:revision>
  <dc:subject/>
  <dc:title>Lights</dc:title>
</cp:coreProperties>
</file>