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-16920" y="-12240"/>
            <a:ext cx="10094040" cy="945360"/>
          </a:xfrm>
          <a:prstGeom prst="rect">
            <a:avLst/>
          </a:prstGeom>
          <a:ln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hyperlink" Target="https://github.com/Robotics-Sensors/BR-SRI-Humanoid-Robotics-Working-Group" TargetMode="External"/><Relationship Id="rId2" Type="http://schemas.openxmlformats.org/officeDocument/2006/relationships/hyperlink" Target="https://github.com/Robotics-Sensors" TargetMode="External"/><Relationship Id="rId3" Type="http://schemas.openxmlformats.org/officeDocument/2006/relationships/hyperlink" Target="https://discord.gg/uETm8hKN2U" TargetMode="External"/><Relationship Id="rId4" Type="http://schemas.openxmlformats.org/officeDocument/2006/relationships/hyperlink" Target="https://groups.google.com/g/humanoid-robotics" TargetMode="External"/><Relationship Id="rId5" Type="http://schemas.openxmlformats.org/officeDocument/2006/relationships/hyperlink" Target="mailto:humanoid-robotics@googlegroups.com" TargetMode="External"/><Relationship Id="rId6" Type="http://schemas.openxmlformats.org/officeDocument/2006/relationships/hyperlink" Target="https://github.com/RonaldsonBellande" TargetMode="External"/><Relationship Id="rId7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1901160"/>
            <a:ext cx="9068760" cy="126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Humanoid Robotics WG/RG/CG 7</a:t>
            </a:r>
            <a:r>
              <a:rPr b="0" lang="en-US" sz="4400" spc="-1" strike="noStrike" baseline="14000000">
                <a:solidFill>
                  <a:srgbClr val="ffffff"/>
                </a:solidFill>
                <a:latin typeface="Arial"/>
                <a:ea typeface="DejaVu Sans"/>
              </a:rPr>
              <a:t>th</a:t>
            </a: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 Meeting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3437280"/>
            <a:ext cx="9068760" cy="273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By: Ronaldson Bellande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PhD Student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Founder/CEO/CTO/COO Bellande Technologies Corporation Inc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Founder of Bellande Research Innovation Organizations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Hardware-Software Co-Design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facilitates simultaneous development of robot hardware and software.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prototypes can be tested with various software configurations.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Co-design in simulation leads to more integrated and efficient humanoid robots.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Fault Detection and Recovery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introduce various faults to test robot resilience and recovery.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testing of fault scenarios improves robot reliability and safety.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Comprehensive fault testing in simulation scales up robot robustness.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Human-Robot Interaction Studies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allows for safe and controlled human-robot interaction experiments.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environments can test various interaction scenarios at scale.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interaction studies in simulation improve robot social capabilities.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Long-Term Behavior Analysis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run for extended periods to study long-term robot behavior.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Accelerated time in virtual environments enables rapid long-duration testing.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Extended behavior analysis in simulation improves robot longevity and performance.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with Digital Twins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create accurate digital twins of physical humanoid robots.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Digital twins enable real-time monitoring and optimization of deployed robots.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Scalable digital twin integration improves fleet management of humanoid robots.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Regulatory Compliance and Certification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demonstrate compliance with safety standards and regulations.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testing can cover a wide range of scenarios required for certification.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Simulation-based compliance testing scales up the certification process for humanoid robots.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867960"/>
            <a:ext cx="90687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432000" indent="-321120" algn="ctr">
              <a:lnSpc>
                <a:spcPct val="100000"/>
              </a:lnSpc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Opportunities &amp; Next Steps &amp; Networking &amp; Resources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6000"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GitHub Working Group Repository Information: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1"/>
              </a:rPr>
              <a:t>https://github.com/Robotics-Sensors/BR-SRI-Humanoid-Robotics-Working-Group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Organization: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2"/>
              </a:rPr>
              <a:t>https://github.com/Robotics-Sensors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Discord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3"/>
              </a:rPr>
              <a:t>https://discord.gg/uETm8hKN2U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Google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4"/>
              </a:rPr>
              <a:t>https://groups.google.com/g/humanoid-robotics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Email Group: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5"/>
              </a:rPr>
              <a:t>humanoid-robotics@googlegroups.com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ff"/>
                </a:solidFill>
                <a:latin typeface="Arial"/>
                <a:ea typeface="DejaVu Sans"/>
              </a:rPr>
              <a:t>Github Profile: </a:t>
            </a:r>
            <a:r>
              <a:rPr b="0" lang="en-US" sz="3200" spc="-1" strike="noStrike" u="sng">
                <a:solidFill>
                  <a:srgbClr val="0000ff"/>
                </a:solidFill>
                <a:uFillTx/>
                <a:latin typeface="Arial"/>
                <a:ea typeface="DejaVu Sans"/>
                <a:hlinkClick r:id="rId6"/>
              </a:rPr>
              <a:t>https://github.com/RonaldsonBellande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408600"/>
            <a:ext cx="9068760" cy="1259640"/>
          </a:xfrm>
          <a:prstGeom prst="rect">
            <a:avLst/>
          </a:prstGeom>
          <a:solidFill>
            <a:srgbClr val="ffffff">
              <a:alpha val="7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Meeting Agenda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504000" y="2020680"/>
            <a:ext cx="9068760" cy="467244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4000"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Introduction scalability of Humanoid Robotics in Simulation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Cost-Effective Development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Safety in Testing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Accelerated Learning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Scalable Testing Environments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Generation and Collection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Optimization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and Knowledge Sharing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Hardware-Software Co-Design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Fault Detection and Recovery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Human-Robot Interaction Studies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Long-Term Behavior Analysis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Integration with Digital Twins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Regulatory Compliance and Certification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48640" y="96768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Cost-Effective Development</a:t>
            </a:r>
            <a:endParaRPr b="1" lang="en-US" sz="32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reduces the need for expensive physical prototypes during early stages.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allows for testing multiple design iterations quickly and inexpensively.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Cost savings from simulation enable broader research and development efforts.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867960"/>
            <a:ext cx="9068760" cy="1247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Safety in Testing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provides a risk-free environment for testing potentially dangerous scenarios.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It allows for pushing robots to their limits without risking physical damage.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Safe testing in simulation accelerates the development of robust humanoid systems.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Accelerated Learning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Machine learning algorithms can be trained much faster in simulated environments.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allows for parallel training of multiple robots simultaneously.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Accelerated learning in simulation leads to faster real-world deployment.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Scalable Testing Environments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easily replicate diverse and complex environments.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environments can be quickly modified to test robot adaptability.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Scalable testing environments enable comprehensive performance evaluation.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Data Generation and Collection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generate vast amounts of labeled data for machine learning.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sensors can collect data that may be difficult or expensive to gather in reality.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data collection in simulation improves robot performance and generalization.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Parameter Optimization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 allows for efficient tuning of robot parameters and control algorithms.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Large-scale parameter sweeps can be performed quickly in simulated environments.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Optimized parameters from simulation translate to improved real-world performance.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969840"/>
            <a:ext cx="9068760" cy="1043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Collaboration and Knowledge Sharing</a:t>
            </a:r>
            <a:endParaRPr b="0" lang="en-US" sz="32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2232000"/>
            <a:ext cx="9068760" cy="4389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Simulations can be easily shared among researchers and developers worldwide.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Virtual environments enable remote collaboration on humanoid robotics projects.</a:t>
            </a:r>
            <a:endParaRPr b="0" lang="en-US" sz="3200" spc="-1" strike="noStrike">
              <a:latin typeface="Arial"/>
            </a:endParaRPr>
          </a:p>
          <a:p>
            <a:pPr marL="432000" indent="-32112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Shared simulations accelerate global progress in humanoid robotics research.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2024-03-18T17:37:04Z</dcterms:created>
  <dc:creator/>
  <dc:description/>
  <dc:language>en-US</dc:language>
  <cp:lastModifiedBy/>
  <dcterms:modified xsi:type="dcterms:W3CDTF">2024-06-24T19:08:53Z</dcterms:modified>
  <cp:revision>26</cp:revision>
  <dc:subject/>
  <dc:title>Lights</dc:title>
</cp:coreProperties>
</file>