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969840"/>
            <a:ext cx="9070920" cy="104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232000"/>
            <a:ext cx="9070920" cy="4391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6200" cy="94752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70920" cy="127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Humanoid Robotics WG/RG 1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st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70920" cy="273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70920" cy="12618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70920" cy="467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Overview of Humanoid Robotics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and Ethical Considerations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Real-World Applications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Q&amp;A Session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969840"/>
            <a:ext cx="907092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709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Name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Background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Current Role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Achievements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Personal Interests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969840"/>
            <a:ext cx="907092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Overview of Humanoid Robotics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709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Definition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History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Design and Components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Applications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and Future Directions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8679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and Ethical Considerations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709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Balance and Mobility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Dexterity and Manipulation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Human-Robot Interaction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Job Displacement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Robot Rights and Responsibilities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7092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Real-World Applications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709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Healthcare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Education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Manufacturing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Entertainment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Research and Exploration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70920" cy="104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Q&amp;A Session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709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specific breakthroughs in algorithm technology or artificial intelligence have significantly propelled humanoid robotics forward?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How do you anticipate humanoid robotics evolving over the next 5-10 years, and what impact might this trajectory have on industries and society?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What strategies are being employed to overcome technical challenges in creating more human-like robots, particularly in ensuring safety and reliability in human-robot interactions, leveraging advancements in algorithm technology and artificial intelligence?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867960"/>
            <a:ext cx="9070920" cy="1249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32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70920" cy="439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2024-03-21T22:42:30Z</dcterms:modified>
  <cp:revision>10</cp:revision>
  <dc:subject/>
  <dc:title>Lights</dc:title>
</cp:coreProperties>
</file>