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4400" cy="94572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69120" cy="126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WG/RG/CG 6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69120" cy="2732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Innovation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and Knowledge Sharing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Platforms like GitHub, ROS Community and Stack Overflow enable global collaboration and knowledge exchange.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Sharing expertise and solutions accelerates progress and democratizes the development of robotic technologies.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Real-world Applications and Accessibility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Simulated humanoid robots can be used to train medical professionals, making advanced training tools accessible to more institutions.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Preparing robots in simulations for hazardous scenarios can democratize access to life-saving technology for various organizations.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Communities and Collaboration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communities contribute to continuous improvement and innovation in simulation tools.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Diverse input from around the world enhances the capabilities and usability of these tools, making them more accessible.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Trends in Accessible Simulation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AI enhancements in simulations can lead to more autonomous and sophisticated robots, accessible even to those with limited resources.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Cloud technology can provide fast growing, high-performance simulations, making advanced tools more accessible to a broader audience.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867960"/>
            <a:ext cx="90691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148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69120" cy="126000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69120" cy="46728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3000"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Accessibility of Humanoid Robotics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Accessible Simulation Tools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Accessibility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Advances in User-friendly Simulation Technology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Role of Open-source Platforms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Physics-based Simulation and Rendering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Cost-effective Simulation Solutions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Enhancing Educational Access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Community and Knowledge Sharing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Real-world Applications and Accessibility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Communities and Collaboration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Future Trends in Accessible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8640" y="96768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Accessible Simulation Tools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provides a risk-free platform for developing and testing algorithms without physical risks.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Accessible simulation tools reduce development costs by minimizing the need for physical prototypes and experiments.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67960"/>
            <a:ext cx="9069120" cy="1247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Challenges in Accessibility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Advanced simulation software and hardware can be prohibitively expensive for many users.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Operating and developing simulations require significant technical expertise, which can be a barrier to entry.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Advances in User-friendly Simulation Technology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Modern platforms are becoming more user-friendly with intuitive interfaces and pre-built libraries.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 rise of open-source tools like Gazebo and Webots lowers costs and simplifies access.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Role of Open-source Platforms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Open-source platforms foster collective problem-solving and innovation by allowing contributions from a global community.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These platforms provide an affordable way for students and researchers to learn and experiment with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Physics-based Simulation and Rendering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Tools like Bullet, ODE, and MuJoCo provide realistic physics simulations for robotics, essential for accurate testing and development.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High-quality rendering tools like Unreal Engine and Unity offer realistic environments, making simulations more effective and accessible.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Cost-effective Simulation Solutions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Freely available or low-cost simulation software options help reduce financial barriers for small organizations and educational institutions.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Efficient simulation tools can run on standard hardware, lowering the entry cost for advanced robotics research and development.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969840"/>
            <a:ext cx="9069120" cy="104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Enhancing Educational Access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232000"/>
            <a:ext cx="9069120" cy="4389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Online courses and university programs offer accessible education in robotics and simulation.</a:t>
            </a:r>
            <a:endParaRPr b="0" lang="en-US" sz="3200" spc="-1" strike="noStrike">
              <a:latin typeface="Arial"/>
            </a:endParaRPr>
          </a:p>
          <a:p>
            <a:pPr marL="432000" indent="-32148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Lowering barriers to education helps cultivate a diverse and skilled workforce, driving future innovation in robotics.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2024-06-10T19:00:29Z</dcterms:modified>
  <cp:revision>23</cp:revision>
  <dc:subject/>
  <dc:title>Lights</dc:title>
</cp:coreProperties>
</file>