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907128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525920"/>
            <a:ext cx="907128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223200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52592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320" y="452592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292068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2232000"/>
            <a:ext cx="292068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2232000"/>
            <a:ext cx="292068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525920"/>
            <a:ext cx="292068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4525920"/>
            <a:ext cx="292068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4525920"/>
            <a:ext cx="292068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2232000"/>
            <a:ext cx="9071280" cy="439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9071280" cy="439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560" cy="439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320" y="2232000"/>
            <a:ext cx="4426560" cy="439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969840"/>
            <a:ext cx="9071280" cy="484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320" y="2232000"/>
            <a:ext cx="4426560" cy="439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52592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2232000"/>
            <a:ext cx="9071280" cy="439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560" cy="439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320" y="223200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320" y="452592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223200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525920"/>
            <a:ext cx="907128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907128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525920"/>
            <a:ext cx="907128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320" y="223200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52592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320" y="452592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292068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200" y="2232000"/>
            <a:ext cx="292068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8040" y="2232000"/>
            <a:ext cx="292068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525920"/>
            <a:ext cx="292068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200" y="4525920"/>
            <a:ext cx="292068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8040" y="4525920"/>
            <a:ext cx="292068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504000" y="2232000"/>
            <a:ext cx="9071280" cy="439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9071280" cy="439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560" cy="439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152320" y="2232000"/>
            <a:ext cx="4426560" cy="439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9071280" cy="439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504000" y="969840"/>
            <a:ext cx="9071280" cy="484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152320" y="2232000"/>
            <a:ext cx="4426560" cy="439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504000" y="452592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560" cy="439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320" y="223200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152320" y="452592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320" y="223200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525920"/>
            <a:ext cx="907128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907128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04000" y="4525920"/>
            <a:ext cx="907128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52320" y="223200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04000" y="452592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5152320" y="452592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292068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571200" y="2232000"/>
            <a:ext cx="292068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638040" y="2232000"/>
            <a:ext cx="292068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504000" y="4525920"/>
            <a:ext cx="292068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571200" y="4525920"/>
            <a:ext cx="292068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638040" y="4525920"/>
            <a:ext cx="292068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560" cy="439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2232000"/>
            <a:ext cx="4426560" cy="439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969840"/>
            <a:ext cx="9071280" cy="484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2232000"/>
            <a:ext cx="4426560" cy="439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52592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560" cy="439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223200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52592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223200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525920"/>
            <a:ext cx="907128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9071280" cy="439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-16920" y="-12240"/>
            <a:ext cx="10096560" cy="947880"/>
          </a:xfrm>
          <a:prstGeom prst="rect">
            <a:avLst/>
          </a:prstGeom>
          <a:ln>
            <a:noFill/>
          </a:ln>
        </p:spPr>
      </p:pic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9071280" cy="439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github.com/Robotics-Sensors/BR-SRI-Humanoid-Robotics-Working-Group" TargetMode="External"/><Relationship Id="rId2" Type="http://schemas.openxmlformats.org/officeDocument/2006/relationships/hyperlink" Target="https://github.com/Robotics-Sensors" TargetMode="External"/><Relationship Id="rId3" Type="http://schemas.openxmlformats.org/officeDocument/2006/relationships/hyperlink" Target="https://discord.gg/uETm8hKN2U" TargetMode="External"/><Relationship Id="rId4" Type="http://schemas.openxmlformats.org/officeDocument/2006/relationships/hyperlink" Target="https://groups.google.com/g/humanoid-robotics" TargetMode="External"/><Relationship Id="rId5" Type="http://schemas.openxmlformats.org/officeDocument/2006/relationships/hyperlink" Target="mailto:humanoid-robotics@googlegroups.com" TargetMode="External"/><Relationship Id="rId6" Type="http://schemas.openxmlformats.org/officeDocument/2006/relationships/hyperlink" Target="https://github.com/RonaldsonBellande" TargetMode="External"/><Relationship Id="rId7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4000" y="1901160"/>
            <a:ext cx="9071280" cy="127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Humanoid Robotics WG/RG 1</a:t>
            </a:r>
            <a:r>
              <a:rPr b="0" lang="en-US" sz="4400" spc="-1" strike="noStrike" baseline="14000000">
                <a:solidFill>
                  <a:srgbClr val="ffffff"/>
                </a:solidFill>
                <a:latin typeface="Arial"/>
              </a:rPr>
              <a:t>st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 Meeting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504000" y="3437280"/>
            <a:ext cx="9071280" cy="273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By: Ronaldson Bellande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PhD Student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Founder/CEO/CTO/COO Bellande Technologies Corporation Inc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Founder of Bellande Research Organizations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408600"/>
            <a:ext cx="9071280" cy="1262160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Meeting Agenda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04000" y="2020680"/>
            <a:ext cx="9071280" cy="46749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Introduction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Overview of Humanoid Robotics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Challenges and Ethical Considerations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Real-World Applications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Q&amp;A Session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Collaboration Opportunities &amp; Next Steps &amp; Networking &amp; Resources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4000" y="969840"/>
            <a:ext cx="9071280" cy="104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432000" indent="-323640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Arial"/>
              </a:rPr>
              <a:t>Introduction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504000" y="2232000"/>
            <a:ext cx="9071280" cy="43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Name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Background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Current Role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Achievements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Personal Interests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4000" y="969840"/>
            <a:ext cx="9071280" cy="104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432000" indent="-323640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Arial"/>
              </a:rPr>
              <a:t>Overview of Humanoid Robotics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504000" y="2232000"/>
            <a:ext cx="9071280" cy="43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Definition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History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Design and Components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Applications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Challenges and Future Directions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4000" y="867960"/>
            <a:ext cx="9071280" cy="12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432000" indent="-323640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Arial"/>
              </a:rPr>
              <a:t>Challenges and Ethical Considerations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04000" y="2232000"/>
            <a:ext cx="9071280" cy="43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Balance and Mobility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Dexterity and Manipulation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Human-Robot Interaction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Job Displacement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Robot Rights and Responsibilities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04000" y="969840"/>
            <a:ext cx="9071280" cy="104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432000" indent="-323640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Arial"/>
              </a:rPr>
              <a:t>Real-World Applications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504000" y="2232000"/>
            <a:ext cx="9071280" cy="43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Healthcare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Education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Manufacturing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Entertainment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Research and Exploration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4000" y="969840"/>
            <a:ext cx="9071280" cy="104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432000" indent="-323640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Arial"/>
              </a:rPr>
              <a:t>Q&amp;A Session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504000" y="2232000"/>
            <a:ext cx="9071280" cy="43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1000"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What specific breakthroughs in algorithm technology or artificial intelligence have significantly propelled humanoid robotics forward?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How do you anticipate humanoid robotics evolving over the next 5-10 years, and what impact might this trajectory have on industries and society?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What strategies are being employed to overcome technical challenges in creating more human-like robots, particularly in ensuring safety and reliability in human-robot interactions, leveraging advancements in algorithm technology and artificial intelligence?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04000" y="867960"/>
            <a:ext cx="9071280" cy="12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432000" indent="-323640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Arial"/>
              </a:rPr>
              <a:t>Collaboration Opportunities &amp; Next Steps &amp; Networking &amp; Resources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504000" y="2232000"/>
            <a:ext cx="9071280" cy="43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6000"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GitHub Working Group Repository Information: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https://github.com/Robotics-Sensors/BR-SRI-Humanoid-Robotics-Working-Group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</a:rPr>
              <a:t>GitHub Organization: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https://github.com/Robotics-Sensors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</a:rPr>
              <a:t>Discord Group: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hlinkClick r:id="rId3"/>
              </a:rPr>
              <a:t>https://discord.gg/uETm8hKN2U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</a:rPr>
              <a:t>Google Group: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hlinkClick r:id="rId4"/>
              </a:rPr>
              <a:t>https://groups.google.com/g/humanoid-robotics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</a:rPr>
              <a:t>Email Group: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hlinkClick r:id="rId5"/>
              </a:rPr>
              <a:t>humanoid-robotics@googlegroups.com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</a:rPr>
              <a:t>Github Profile: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hlinkClick r:id="rId6"/>
              </a:rPr>
              <a:t>https://github.com/RonaldsonBellande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2024-03-18T17:37:04Z</dcterms:created>
  <dc:creator/>
  <dc:description/>
  <dc:language>en-US</dc:language>
  <cp:lastModifiedBy/>
  <dcterms:modified xsi:type="dcterms:W3CDTF">2024-03-18T19:53:43Z</dcterms:modified>
  <cp:revision>8</cp:revision>
  <dc:subject/>
  <dc:title>Lights</dc:title>
</cp:coreProperties>
</file>