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5120" cy="94644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Robotics-Sensors/BR-SRI-Humanoid-Robotics-Working-Group" TargetMode="External"/><Relationship Id="rId2" Type="http://schemas.openxmlformats.org/officeDocument/2006/relationships/hyperlink" Target="https://github.com/Robotics-Sensors" TargetMode="External"/><Relationship Id="rId3" Type="http://schemas.openxmlformats.org/officeDocument/2006/relationships/hyperlink" Target="https://discord.gg/uETm8hKN2U" TargetMode="External"/><Relationship Id="rId4" Type="http://schemas.openxmlformats.org/officeDocument/2006/relationships/hyperlink" Target="https://groups.google.com/g/humanoid-robotics" TargetMode="External"/><Relationship Id="rId5" Type="http://schemas.openxmlformats.org/officeDocument/2006/relationships/hyperlink" Target="mailto:humanoid-robotics@googlegroups.com" TargetMode="External"/><Relationship Id="rId6" Type="http://schemas.openxmlformats.org/officeDocument/2006/relationships/hyperlink" Target="https://github.com/RonaldsonBellande" TargetMode="External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1160"/>
            <a:ext cx="9069840" cy="12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Humanoid Robotics WG/RG/CG 4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th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37280"/>
            <a:ext cx="906984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Innovation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Human-Robot Interaction Simulation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of human-robot interaction scenarios to identify potential safety concerns and optimize robot behavior.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enables the testing and refinement of human-robot interaction protocols for safer and more efficient collaboration.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Impact Analysis and Collision Detection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facilitates impact analysis and collision detection, crucial for ensuring safe robot operation in dynamic environments.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Impact analysis and collision detection in preventing accidents and minimizing damage in humanoid robotics.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Sensor and Perception Testing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of simulation to test sensors and perception systems, ensuring accurate environmental awareness and hazard detection.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Sensor and perception testing in simulation enhances the safety and reliability of humanoid robots in various operating conditions.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Emergency Response Simulation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of simulation to simulate emergency response scenarios and evaluate the effectiveness of safety protocols.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Emergency response simulation enables proactive preparation and training for unforeseen events in humanoid robotics.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for Safety Protocols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technology can be utilized for training human operators in safety protocols and emergency procedures related to humanoid robotics.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simulation for safety protocol training, including risk reduction, skill development, and enhanced preparedness.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867960"/>
            <a:ext cx="90698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20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https://github.com/Robotics-Sensors/BR-SRI-Humanoid-Robotics-Working-Group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https://github.com/Robotics-Sensors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https://discord.gg/uETm8hKN2U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https://groups.google.com/g/humanoid-robotics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humanoid-robotics@googlegroups.com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69840" cy="12607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020680"/>
            <a:ext cx="9069840" cy="467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Safety of Humanoid Robotics in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Risks Associated with Humanoid Robotics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Safety Standards and Regulations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in Ensuring Safety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Role of Simulation in Safety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Testing Environments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Realistic Scenario Replication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Risk Assessment and Mitigation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Human-Robot Interaction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Impact Analysis and Collision Detection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Sensor and Perception Testing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Emergency Response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for Safety Protocols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Risks Associated with Humanoid Robotics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Potential risks and hazards associated with humanoid robots, such as collisions, falls, and interactions with humans.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Importance of understanding and mitigating risks to ensure the safe operation of humanoid robotics.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867960"/>
            <a:ext cx="90698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Safety Standards and Regulations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Standards and regulations applicable to humanoid robotics, emphasizing the necessity of adherence for safe operation.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Compliance with safety standards in minimizing risks and ensuring the safety of both robots and humans.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in Ensuring Safety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Ensuring safety in humanoid robotics, including complex interactions with the environment and unpredictability of human behavior.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Address safety challenges and mitigate risks associated with the operation of humanoid robots.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Role of Simulation in Safety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technology plays a crucial role in ensuring safety by providing a controlled environment for testing and validation.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simulation for safety assurance, including risk reduction, cost-effectiveness, and scalability.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Testing Environments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Creation of virtual environments in simulation for testing various safety scenarios without putting human operators at risks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 of virtual testing environments, including flexibility, repeatability, and accessibility.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Realistic Scenario Replication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Capability of simulation to replicate real-world scenarios accurately, enabling comprehensive safety testing.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Realistic scenario replication in simulation enhances safety assessment and validation in humanoid robotics.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969840"/>
            <a:ext cx="906984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Risk Assessment and Mitigation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2232000"/>
            <a:ext cx="9069840" cy="43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enables risk assessment and the development of mitigation strategies to enhance safety in humanoid robotics.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Importance of proactive risk assessment and mitigation for preventing accidents and ensuring safe robot operation.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2024-05-13T17:21:34Z</dcterms:modified>
  <cp:revision>18</cp:revision>
  <dc:subject/>
  <dc:title>Lights</dc:title>
</cp:coreProperties>
</file>